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81" r:id="rId2"/>
    <p:sldId id="280" r:id="rId3"/>
    <p:sldId id="259" r:id="rId4"/>
    <p:sldId id="282" r:id="rId5"/>
    <p:sldId id="260" r:id="rId6"/>
    <p:sldId id="262" r:id="rId7"/>
    <p:sldId id="263" r:id="rId8"/>
    <p:sldId id="265" r:id="rId9"/>
    <p:sldId id="266" r:id="rId10"/>
    <p:sldId id="268" r:id="rId11"/>
    <p:sldId id="269" r:id="rId12"/>
    <p:sldId id="271" r:id="rId13"/>
    <p:sldId id="272" r:id="rId14"/>
    <p:sldId id="273" r:id="rId15"/>
    <p:sldId id="275" r:id="rId16"/>
    <p:sldId id="279" r:id="rId17"/>
    <p:sldId id="284" r:id="rId18"/>
    <p:sldId id="283" r:id="rId19"/>
  </p:sldIdLst>
  <p:sldSz cx="9144000" cy="6858000" type="screen4x3"/>
  <p:notesSz cx="6881813" cy="100028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5050"/>
    <a:srgbClr val="000000"/>
    <a:srgbClr val="00FF00"/>
    <a:srgbClr val="AA1A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18C84A7-C8B3-44E6-80C0-63990CB4688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73F115-6787-4D2E-8C31-10705021FD07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026277"/>
      </p:ext>
    </p:extLst>
  </p:cSld>
  <p:clrMapOvr>
    <a:masterClrMapping/>
  </p:clrMapOvr>
  <p:transition spd="slow"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5581C-93D9-4B02-B3C3-5A881F80D81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354653"/>
      </p:ext>
    </p:extLst>
  </p:cSld>
  <p:clrMapOvr>
    <a:masterClrMapping/>
  </p:clrMapOvr>
  <p:transition spd="slow"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ECA4EF-E18E-44CF-9D28-6B3911EF1DD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164444"/>
      </p:ext>
    </p:extLst>
  </p:cSld>
  <p:clrMapOvr>
    <a:masterClrMapping/>
  </p:clrMapOvr>
  <p:transition spd="slow"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1A8F8F-D0F8-4691-9317-77634ED2E02D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572000"/>
      </p:ext>
    </p:extLst>
  </p:cSld>
  <p:clrMapOvr>
    <a:masterClrMapping/>
  </p:clrMapOvr>
  <p:transition spd="slow"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3AB20-5055-4454-B300-94020BEC808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484412"/>
      </p:ext>
    </p:extLst>
  </p:cSld>
  <p:clrMapOvr>
    <a:masterClrMapping/>
  </p:clrMapOvr>
  <p:transition spd="slow"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43AB4-FDA4-4C20-97CD-B58A8B35763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511629"/>
      </p:ext>
    </p:extLst>
  </p:cSld>
  <p:clrMapOvr>
    <a:masterClrMapping/>
  </p:clrMapOvr>
  <p:transition spd="slow"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7F9E2-9417-44AF-B956-7D39D1A131B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512443"/>
      </p:ext>
    </p:extLst>
  </p:cSld>
  <p:clrMapOvr>
    <a:masterClrMapping/>
  </p:clrMapOvr>
  <p:transition spd="slow"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D022F-70FD-479D-B8ED-8EDF9689CFF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487253"/>
      </p:ext>
    </p:extLst>
  </p:cSld>
  <p:clrMapOvr>
    <a:masterClrMapping/>
  </p:clrMapOvr>
  <p:transition spd="slow"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9AFEDC-423C-4E58-9C50-DD077B19587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55229"/>
      </p:ext>
    </p:extLst>
  </p:cSld>
  <p:clrMapOvr>
    <a:masterClrMapping/>
  </p:clrMapOvr>
  <p:transition spd="slow"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B5F7AA-6B69-4B7B-83D9-2C4470FE71A6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780153"/>
      </p:ext>
    </p:extLst>
  </p:cSld>
  <p:clrMapOvr>
    <a:masterClrMapping/>
  </p:clrMapOvr>
  <p:transition spd="slow"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1C64AC8-208A-4D10-99C4-F964B02BFE3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576693"/>
      </p:ext>
    </p:extLst>
  </p:cSld>
  <p:clrMapOvr>
    <a:masterClrMapping/>
  </p:clrMapOvr>
  <p:transition spd="slow"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3E49CE30-57B0-4C78-B3B2-DC012F006DFE}" type="slidenum">
              <a:rPr lang="en-GB"/>
              <a:pPr/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 spd="slow"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3.png"/><Relationship Id="rId5" Type="http://schemas.openxmlformats.org/officeDocument/2006/relationships/image" Target="../media/image5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374" y="696349"/>
            <a:ext cx="8507288" cy="504056"/>
          </a:xfrm>
        </p:spPr>
        <p:txBody>
          <a:bodyPr/>
          <a:lstStyle/>
          <a:p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Mind the Gap!</a:t>
            </a:r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/>
            </a:r>
            <a:b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en-GB" sz="3600" dirty="0" smtClean="0">
                <a:solidFill>
                  <a:schemeClr val="tx2">
                    <a:lumMod val="90000"/>
                  </a:schemeClr>
                </a:solidFill>
              </a:rPr>
              <a:t>Poor Attendance = Lost learning.</a:t>
            </a:r>
            <a:endParaRPr lang="en-GB" sz="3600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284537"/>
            <a:ext cx="2375569" cy="3456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420888"/>
            <a:ext cx="2375569" cy="208823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MMj01726290000[1]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2420888"/>
            <a:ext cx="272588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6" name="Picture 10" descr="MMj01726290000[1]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4509120"/>
            <a:ext cx="272588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731725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1371600"/>
          </a:xfrm>
        </p:spPr>
        <p:txBody>
          <a:bodyPr/>
          <a:lstStyle/>
          <a:p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Can you tell what this is?</a:t>
            </a:r>
            <a:endParaRPr lang="en-GB" sz="40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645024"/>
            <a:ext cx="1655489" cy="2160240"/>
          </a:xfrm>
          <a:prstGeom prst="rect">
            <a:avLst/>
          </a:prstGeom>
          <a:noFill/>
          <a:ln w="9525">
            <a:solidFill>
              <a:srgbClr val="00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772816"/>
            <a:ext cx="1655489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MMj01726290000[1]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1772816"/>
            <a:ext cx="186179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6" name="Picture 10" descr="MMj01726290000[1]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3645024"/>
            <a:ext cx="186179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768079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-1" y="499915"/>
            <a:ext cx="9144001" cy="720080"/>
          </a:xfrm>
        </p:spPr>
        <p:txBody>
          <a:bodyPr/>
          <a:lstStyle/>
          <a:p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It’s hard to see the whole picture if there are missing pieces</a:t>
            </a:r>
            <a:endParaRPr lang="en-GB" sz="40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916113"/>
            <a:ext cx="11811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916113"/>
            <a:ext cx="10795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581525"/>
            <a:ext cx="122872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213100"/>
            <a:ext cx="122872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4508500"/>
            <a:ext cx="117157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9" name="Picture 9" descr="MMj01726290000[1]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508500"/>
            <a:ext cx="1069975" cy="122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0" name="Picture 10" descr="MMj01726290000[1]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213100"/>
            <a:ext cx="1069975" cy="122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1" name="Picture 11" descr="MMj01726290000[1]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437063"/>
            <a:ext cx="1069975" cy="122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2" name="Picture 12" descr="MMj01726290000[1]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916113"/>
            <a:ext cx="1069975" cy="122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3" name="Picture 13" descr="MMj01726290000[1]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916113"/>
            <a:ext cx="1008062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4" name="Picture 14" descr="MMj01726290000[1]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141663"/>
            <a:ext cx="1069975" cy="122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5" name="Picture 15" descr="MMj01726290000[1]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213100"/>
            <a:ext cx="1069975" cy="122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" y="5829300"/>
            <a:ext cx="9144000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None/>
            </a:pPr>
            <a:r>
              <a:rPr lang="en-GB" sz="3600" dirty="0" smtClean="0">
                <a:solidFill>
                  <a:schemeClr val="tx2">
                    <a:lumMod val="90000"/>
                  </a:schemeClr>
                </a:solidFill>
              </a:rPr>
              <a:t>Missing pieces of the picture = gaps in learning because of days absent </a:t>
            </a:r>
            <a:endParaRPr lang="en-GB" sz="3600" dirty="0">
              <a:solidFill>
                <a:schemeClr val="tx2">
                  <a:lumMod val="9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 smtClean="0"/>
              <a:t>It’s a </a:t>
            </a:r>
            <a:r>
              <a:rPr lang="en-GB" sz="4000" b="1" dirty="0"/>
              <a:t>Kangaroo! 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516563"/>
            <a:ext cx="8675687" cy="1087437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GB" sz="3600" dirty="0" smtClean="0">
                <a:solidFill>
                  <a:schemeClr val="tx2"/>
                </a:solidFill>
              </a:rPr>
              <a:t>It’s easy when you </a:t>
            </a:r>
            <a:r>
              <a:rPr lang="en-GB" sz="3600" dirty="0">
                <a:solidFill>
                  <a:schemeClr val="tx2"/>
                </a:solidFill>
              </a:rPr>
              <a:t>have all the pieces </a:t>
            </a:r>
            <a:endParaRPr lang="en-GB" sz="3600" dirty="0" smtClean="0">
              <a:solidFill>
                <a:schemeClr val="tx2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en-GB" sz="3600" dirty="0" smtClean="0">
                <a:solidFill>
                  <a:schemeClr val="tx2"/>
                </a:solidFill>
              </a:rPr>
              <a:t>(</a:t>
            </a:r>
            <a:r>
              <a:rPr lang="en-GB" sz="3600" dirty="0">
                <a:solidFill>
                  <a:schemeClr val="tx2"/>
                </a:solidFill>
              </a:rPr>
              <a:t>no </a:t>
            </a:r>
            <a:r>
              <a:rPr lang="en-GB" sz="3600" dirty="0" smtClean="0">
                <a:solidFill>
                  <a:schemeClr val="tx2"/>
                </a:solidFill>
              </a:rPr>
              <a:t>missing pieces = 100% attendance)</a:t>
            </a:r>
            <a:endParaRPr lang="en-GB" sz="3600" dirty="0">
              <a:solidFill>
                <a:schemeClr val="tx2"/>
              </a:solidFill>
            </a:endParaRP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484313"/>
            <a:ext cx="3946525" cy="382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633935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0152"/>
            <a:ext cx="9324528" cy="1250616"/>
          </a:xfrm>
        </p:spPr>
        <p:txBody>
          <a:bodyPr/>
          <a:lstStyle/>
          <a:p>
            <a:r>
              <a:rPr lang="en-GB" sz="4000" b="1" dirty="0" smtClean="0"/>
              <a:t>With Good Attendance...</a:t>
            </a:r>
            <a:endParaRPr lang="en-GB" sz="4000" b="1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5468939"/>
            <a:ext cx="8928992" cy="912812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GB" sz="4000" b="1" dirty="0" smtClean="0">
                <a:solidFill>
                  <a:schemeClr val="tx2"/>
                </a:solidFill>
              </a:rPr>
              <a:t>Nursery Education is the foundation for lifelong learning</a:t>
            </a:r>
            <a:endParaRPr lang="en-GB" sz="4000" b="1" dirty="0">
              <a:solidFill>
                <a:schemeClr val="tx2"/>
              </a:solidFill>
            </a:endParaRP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221163"/>
            <a:ext cx="117157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022269"/>
            <a:ext cx="122872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844675"/>
            <a:ext cx="12858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844675"/>
            <a:ext cx="11811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221163"/>
            <a:ext cx="122872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844675"/>
            <a:ext cx="1296987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844675"/>
            <a:ext cx="12096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7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221163"/>
            <a:ext cx="12954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924175"/>
            <a:ext cx="123507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9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2997200"/>
            <a:ext cx="12192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0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149725"/>
            <a:ext cx="1200150" cy="131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1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924175"/>
            <a:ext cx="12668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50" autoRev="1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7"/>
            <a:ext cx="8229600" cy="3600399"/>
          </a:xfrm>
        </p:spPr>
        <p:txBody>
          <a:bodyPr/>
          <a:lstStyle/>
          <a:p>
            <a:pPr marL="0" indent="0">
              <a:buNone/>
            </a:pPr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Do you know what your child's </a:t>
            </a: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attendance percentage </a:t>
            </a:r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is</a:t>
            </a: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?</a:t>
            </a:r>
          </a:p>
          <a:p>
            <a:pPr marL="0" indent="0">
              <a:buNone/>
            </a:pPr>
            <a:endParaRPr lang="en-GB" sz="3600" b="1" dirty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buNone/>
            </a:pP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Do </a:t>
            </a:r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you know what </a:t>
            </a: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this means?  </a:t>
            </a:r>
          </a:p>
          <a:p>
            <a:pPr marL="0" indent="0">
              <a:buNone/>
            </a:pPr>
            <a:endParaRPr lang="en-GB" sz="3600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buNone/>
            </a:pP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Is it good or bad?</a:t>
            </a:r>
          </a:p>
          <a:p>
            <a:pPr algn="ctr">
              <a:buFont typeface="Wingdings" pitchFamily="2" charset="2"/>
              <a:buNone/>
            </a:pPr>
            <a:r>
              <a:rPr lang="en-GB" sz="15000" dirty="0" smtClean="0">
                <a:solidFill>
                  <a:srgbClr val="00FF00"/>
                </a:solidFill>
              </a:rPr>
              <a:t>?</a:t>
            </a:r>
            <a:endParaRPr lang="en-GB" sz="15000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389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648"/>
            <a:ext cx="9144000" cy="1491952"/>
          </a:xfrm>
        </p:spPr>
        <p:txBody>
          <a:bodyPr/>
          <a:lstStyle/>
          <a:p>
            <a:pPr algn="l"/>
            <a:r>
              <a:rPr lang="en-GB" sz="4800" b="1" dirty="0" smtClean="0"/>
              <a:t/>
            </a:r>
            <a:br>
              <a:rPr lang="en-GB" sz="4800" b="1" dirty="0" smtClean="0"/>
            </a:br>
            <a:r>
              <a:rPr lang="en-GB" sz="4000" b="1" dirty="0" smtClean="0"/>
              <a:t>               </a:t>
            </a:r>
            <a:br>
              <a:rPr lang="en-GB" sz="4000" b="1" dirty="0" smtClean="0"/>
            </a:br>
            <a:r>
              <a:rPr lang="en-GB" sz="4000" b="1" dirty="0"/>
              <a:t/>
            </a:r>
            <a:br>
              <a:rPr lang="en-GB" sz="4000" b="1" dirty="0"/>
            </a:br>
            <a:r>
              <a:rPr lang="en-GB" sz="4000" b="1" dirty="0" smtClean="0"/>
              <a:t>                  </a:t>
            </a:r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This </a:t>
            </a:r>
            <a:r>
              <a:rPr lang="en-GB" sz="4000" b="1" dirty="0">
                <a:solidFill>
                  <a:schemeClr val="tx2">
                    <a:lumMod val="90000"/>
                  </a:schemeClr>
                </a:solidFill>
              </a:rPr>
              <a:t>is </a:t>
            </a:r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Sara</a:t>
            </a:r>
            <a:b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 </a:t>
            </a:r>
            <a:b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/>
            </a:r>
            <a:b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She has </a:t>
            </a:r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90% </a:t>
            </a: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attendance and her parents think this is good</a:t>
            </a:r>
            <a:r>
              <a:rPr lang="en-GB" sz="3600" dirty="0" smtClean="0">
                <a:solidFill>
                  <a:schemeClr val="tx2">
                    <a:lumMod val="90000"/>
                  </a:schemeClr>
                </a:solidFill>
              </a:rPr>
              <a:t>.</a:t>
            </a:r>
            <a:endParaRPr lang="en-GB" sz="3600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6372200" cy="4114800"/>
          </a:xfrm>
        </p:spPr>
        <p:txBody>
          <a:bodyPr/>
          <a:lstStyle/>
          <a:p>
            <a:pPr marL="0" indent="0">
              <a:buNone/>
            </a:pPr>
            <a:endParaRPr lang="en-GB" sz="3600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buNone/>
            </a:pPr>
            <a:endParaRPr lang="en-GB" sz="3600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buNone/>
            </a:pPr>
            <a:endParaRPr lang="en-GB" sz="3600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buNone/>
            </a:pP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What do you think?</a:t>
            </a:r>
            <a:endParaRPr lang="en-GB" sz="3600" b="1" dirty="0">
              <a:solidFill>
                <a:schemeClr val="tx2">
                  <a:lumMod val="90000"/>
                </a:schemeClr>
              </a:solidFill>
            </a:endParaRPr>
          </a:p>
          <a:p>
            <a:pPr>
              <a:buFont typeface="Wingdings" pitchFamily="2" charset="2"/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623773"/>
            <a:ext cx="3059832" cy="3234227"/>
          </a:xfrm>
          <a:prstGeom prst="rect">
            <a:avLst/>
          </a:prstGeom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4880" y="692696"/>
            <a:ext cx="9158880" cy="2880319"/>
          </a:xfrm>
        </p:spPr>
        <p:txBody>
          <a:bodyPr/>
          <a:lstStyle/>
          <a:p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With full time nursery provision</a:t>
            </a:r>
            <a:r>
              <a:rPr lang="en-GB" sz="3600" dirty="0">
                <a:solidFill>
                  <a:schemeClr val="tx2">
                    <a:lumMod val="90000"/>
                  </a:schemeClr>
                </a:solidFill>
              </a:rPr>
              <a:t> </a:t>
            </a:r>
            <a:br>
              <a:rPr lang="en-GB" sz="3600" dirty="0">
                <a:solidFill>
                  <a:schemeClr val="tx2">
                    <a:lumMod val="90000"/>
                  </a:schemeClr>
                </a:solidFill>
              </a:rPr>
            </a:br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90%</a:t>
            </a:r>
            <a:r>
              <a:rPr lang="en-GB" sz="3600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attendance = 4 whole weeks </a:t>
            </a:r>
            <a:br>
              <a:rPr lang="en-GB" sz="3600" b="1" dirty="0">
                <a:solidFill>
                  <a:schemeClr val="tx2">
                    <a:lumMod val="90000"/>
                  </a:schemeClr>
                </a:solidFill>
              </a:rPr>
            </a:br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of Education MISSED!</a:t>
            </a: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graphicFrame>
        <p:nvGraphicFramePr>
          <p:cNvPr id="41989" name="Group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68792634"/>
              </p:ext>
            </p:extLst>
          </p:nvPr>
        </p:nvGraphicFramePr>
        <p:xfrm>
          <a:off x="1042988" y="3356992"/>
          <a:ext cx="6842125" cy="2126551"/>
        </p:xfrm>
        <a:graphic>
          <a:graphicData uri="http://schemas.openxmlformats.org/drawingml/2006/table">
            <a:tbl>
              <a:tblPr/>
              <a:tblGrid>
                <a:gridCol w="2328862"/>
                <a:gridCol w="766763"/>
                <a:gridCol w="3746500"/>
              </a:tblGrid>
              <a:tr h="138116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Sept                                                        July</a:t>
                      </a:r>
                      <a:endParaRPr kumimoji="0" lang="en-GB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en-GB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453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en-GB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charset="0"/>
                          <a:cs typeface="Times New Roman" pitchFamily="18" charset="0"/>
                        </a:rPr>
                        <a:t>?</a:t>
                      </a:r>
                      <a:endParaRPr kumimoji="0" lang="en-GB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5">
                      <a:fgClr>
                        <a:schemeClr val="accent1"/>
                      </a:fgClr>
                      <a:bgClr>
                        <a:schemeClr val="tx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42001" name="Rectangle 17"/>
          <p:cNvSpPr>
            <a:spLocks noChangeArrowheads="1"/>
          </p:cNvSpPr>
          <p:nvPr/>
        </p:nvSpPr>
        <p:spPr bwMode="auto">
          <a:xfrm>
            <a:off x="2123728" y="5949950"/>
            <a:ext cx="46309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3200" b="1" dirty="0" smtClean="0">
                <a:solidFill>
                  <a:schemeClr val="tx2">
                    <a:lumMod val="90000"/>
                  </a:schemeClr>
                </a:solidFill>
              </a:rPr>
              <a:t>Big gap in learning</a:t>
            </a:r>
            <a:endParaRPr lang="en-GB" sz="3200" b="1" dirty="0">
              <a:solidFill>
                <a:schemeClr val="tx2">
                  <a:lumMod val="90000"/>
                </a:schemeClr>
              </a:solidFill>
              <a:latin typeface="Arial" charset="0"/>
            </a:endParaRPr>
          </a:p>
        </p:txBody>
      </p:sp>
      <p:sp>
        <p:nvSpPr>
          <p:cNvPr id="42002" name="AutoShape 18"/>
          <p:cNvSpPr>
            <a:spLocks noChangeArrowheads="1"/>
          </p:cNvSpPr>
          <p:nvPr/>
        </p:nvSpPr>
        <p:spPr bwMode="auto">
          <a:xfrm>
            <a:off x="3708400" y="5373688"/>
            <a:ext cx="71438" cy="576262"/>
          </a:xfrm>
          <a:prstGeom prst="upArrow">
            <a:avLst>
              <a:gd name="adj1" fmla="val 50000"/>
              <a:gd name="adj2" fmla="val 201665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03" name="AutoShape 19"/>
          <p:cNvSpPr>
            <a:spLocks noChangeArrowheads="1"/>
          </p:cNvSpPr>
          <p:nvPr/>
        </p:nvSpPr>
        <p:spPr bwMode="auto">
          <a:xfrm>
            <a:off x="1476375" y="4437063"/>
            <a:ext cx="5903913" cy="288925"/>
          </a:xfrm>
          <a:prstGeom prst="leftRightArrow">
            <a:avLst>
              <a:gd name="adj1" fmla="val 50000"/>
              <a:gd name="adj2" fmla="val 408681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200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8820472" cy="1371600"/>
          </a:xfrm>
        </p:spPr>
        <p:txBody>
          <a:bodyPr/>
          <a:lstStyle/>
          <a:p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Is this the future you want for your child?</a:t>
            </a:r>
            <a:endParaRPr lang="en-GB" sz="40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43014" name="Picture 6" descr="MCj0397504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780928"/>
            <a:ext cx="2495646" cy="353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7" name="AutoShape 9"/>
          <p:cNvSpPr>
            <a:spLocks noChangeArrowheads="1"/>
          </p:cNvSpPr>
          <p:nvPr/>
        </p:nvSpPr>
        <p:spPr bwMode="auto">
          <a:xfrm>
            <a:off x="683568" y="1988840"/>
            <a:ext cx="4032448" cy="3964782"/>
          </a:xfrm>
          <a:prstGeom prst="cloudCallout">
            <a:avLst>
              <a:gd name="adj1" fmla="val 102773"/>
              <a:gd name="adj2" fmla="val -22125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GB" sz="2000" b="1" dirty="0" smtClean="0">
              <a:solidFill>
                <a:schemeClr val="bg2"/>
              </a:solidFill>
              <a:latin typeface="Comic Sans MS" pitchFamily="66" charset="0"/>
            </a:endParaRPr>
          </a:p>
          <a:p>
            <a:pPr algn="ctr"/>
            <a:r>
              <a:rPr lang="en-GB" sz="2000" b="1" dirty="0" smtClean="0">
                <a:solidFill>
                  <a:schemeClr val="bg2"/>
                </a:solidFill>
                <a:latin typeface="Comic Sans MS" pitchFamily="66" charset="0"/>
              </a:rPr>
              <a:t>Everyone </a:t>
            </a:r>
            <a:r>
              <a:rPr lang="en-GB" sz="2000" b="1" dirty="0">
                <a:solidFill>
                  <a:schemeClr val="bg2"/>
                </a:solidFill>
                <a:latin typeface="Comic Sans MS" pitchFamily="66" charset="0"/>
              </a:rPr>
              <a:t>else </a:t>
            </a:r>
            <a:r>
              <a:rPr lang="en-GB" sz="2000" b="1" dirty="0" smtClean="0">
                <a:solidFill>
                  <a:schemeClr val="bg2"/>
                </a:solidFill>
                <a:latin typeface="Comic Sans MS" pitchFamily="66" charset="0"/>
              </a:rPr>
              <a:t>understands but I </a:t>
            </a:r>
            <a:r>
              <a:rPr lang="en-GB" sz="2000" b="1" dirty="0">
                <a:solidFill>
                  <a:schemeClr val="bg2"/>
                </a:solidFill>
                <a:latin typeface="Comic Sans MS" pitchFamily="66" charset="0"/>
              </a:rPr>
              <a:t>find learning so hard. Perhaps I’ll pretend to be </a:t>
            </a:r>
            <a:r>
              <a:rPr lang="en-GB" sz="2000" b="1" dirty="0" smtClean="0">
                <a:solidFill>
                  <a:schemeClr val="bg2"/>
                </a:solidFill>
                <a:latin typeface="Comic Sans MS" pitchFamily="66" charset="0"/>
              </a:rPr>
              <a:t>ill tomorrow. </a:t>
            </a:r>
            <a:endParaRPr lang="en-GB" sz="2000" b="1" dirty="0">
              <a:solidFill>
                <a:schemeClr val="bg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24744"/>
            <a:ext cx="5616624" cy="1080120"/>
          </a:xfrm>
        </p:spPr>
        <p:txBody>
          <a:bodyPr/>
          <a:lstStyle/>
          <a:p>
            <a:pPr algn="just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92696"/>
            <a:ext cx="5842992" cy="6165304"/>
          </a:xfrm>
        </p:spPr>
        <p:txBody>
          <a:bodyPr/>
          <a:lstStyle/>
          <a:p>
            <a:pPr algn="just">
              <a:buNone/>
            </a:pPr>
            <a:r>
              <a:rPr lang="en-GB" sz="4000" dirty="0" smtClean="0"/>
              <a:t>  </a:t>
            </a:r>
            <a:r>
              <a:rPr lang="en-GB" sz="4000" dirty="0" smtClean="0">
                <a:solidFill>
                  <a:schemeClr val="tx2">
                    <a:lumMod val="90000"/>
                  </a:schemeClr>
                </a:solidFill>
              </a:rPr>
              <a:t>So now we know that </a:t>
            </a:r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90%</a:t>
            </a:r>
            <a:r>
              <a:rPr lang="en-GB" sz="4000" dirty="0" smtClean="0">
                <a:solidFill>
                  <a:schemeClr val="tx2">
                    <a:lumMod val="90000"/>
                  </a:schemeClr>
                </a:solidFill>
              </a:rPr>
              <a:t> is </a:t>
            </a:r>
            <a:r>
              <a:rPr lang="en-GB" sz="4000" b="1" dirty="0" smtClean="0">
                <a:solidFill>
                  <a:srgbClr val="FF0000"/>
                </a:solidFill>
              </a:rPr>
              <a:t>not</a:t>
            </a:r>
            <a:r>
              <a:rPr lang="en-GB" sz="4000" dirty="0" smtClean="0">
                <a:solidFill>
                  <a:schemeClr val="tx2">
                    <a:lumMod val="90000"/>
                  </a:schemeClr>
                </a:solidFill>
              </a:rPr>
              <a:t> as good as it first seemed, what can parents do to increase their child's attendance?</a:t>
            </a:r>
            <a:endParaRPr lang="en-GB" sz="4000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45060" name="Picture 4" descr="MCj0078711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564905"/>
            <a:ext cx="2016224" cy="343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-468560" y="0"/>
            <a:ext cx="10369152" cy="1341438"/>
          </a:xfrm>
        </p:spPr>
        <p:txBody>
          <a:bodyPr/>
          <a:lstStyle/>
          <a:p>
            <a:r>
              <a:rPr lang="en-GB" sz="3200" b="1" dirty="0">
                <a:solidFill>
                  <a:schemeClr val="tx2">
                    <a:lumMod val="90000"/>
                  </a:schemeClr>
                </a:solidFill>
              </a:rPr>
              <a:t>Ways for parents to encourage attendance: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3" y="1341439"/>
            <a:ext cx="8661250" cy="5046662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Start establishing</a:t>
            </a: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good attendance habits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- little ones are easier to influence, and look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800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 to </a:t>
            </a:r>
            <a:r>
              <a:rPr lang="en-GB" sz="2800" dirty="0">
                <a:solidFill>
                  <a:schemeClr val="tx2">
                    <a:lumMod val="90000"/>
                  </a:schemeClr>
                </a:solidFill>
              </a:rPr>
              <a:t>you as a role model, </a:t>
            </a: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so show them </a:t>
            </a:r>
            <a:r>
              <a:rPr lang="en-GB" sz="2800" dirty="0">
                <a:solidFill>
                  <a:schemeClr val="tx2">
                    <a:lumMod val="90000"/>
                  </a:schemeClr>
                </a:solidFill>
              </a:rPr>
              <a:t>it’s </a:t>
            </a:r>
            <a:endParaRPr lang="en-GB" sz="2800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  important to attend regularly.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Check </a:t>
            </a:r>
            <a:r>
              <a:rPr lang="en-GB" sz="2800" b="1" dirty="0">
                <a:solidFill>
                  <a:schemeClr val="tx2">
                    <a:lumMod val="90000"/>
                  </a:schemeClr>
                </a:solidFill>
              </a:rPr>
              <a:t>your child's </a:t>
            </a: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attendance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- does the nursery have any concerns about absence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Talk with </a:t>
            </a:r>
            <a:r>
              <a:rPr lang="en-GB" sz="2800" b="1" dirty="0">
                <a:solidFill>
                  <a:schemeClr val="tx2">
                    <a:lumMod val="90000"/>
                  </a:schemeClr>
                </a:solidFill>
              </a:rPr>
              <a:t>your child about nursery </a:t>
            </a:r>
            <a:endParaRPr lang="en-GB" sz="2800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- what are their feelings, are they happy or anxious.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Talk </a:t>
            </a:r>
            <a:r>
              <a:rPr lang="en-GB" sz="2800" b="1" dirty="0">
                <a:solidFill>
                  <a:schemeClr val="tx2">
                    <a:lumMod val="90000"/>
                  </a:schemeClr>
                </a:solidFill>
              </a:rPr>
              <a:t>to your key </a:t>
            </a: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worker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they can help if you if </a:t>
            </a:r>
            <a:r>
              <a:rPr lang="en-GB" sz="2800" dirty="0">
                <a:solidFill>
                  <a:schemeClr val="tx2">
                    <a:lumMod val="90000"/>
                  </a:schemeClr>
                </a:solidFill>
              </a:rPr>
              <a:t>you </a:t>
            </a: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are having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800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  difficulties</a:t>
            </a:r>
            <a:r>
              <a:rPr lang="en-GB" dirty="0">
                <a:solidFill>
                  <a:schemeClr val="tx2">
                    <a:lumMod val="90000"/>
                  </a:schemeClr>
                </a:solidFill>
              </a:rPr>
              <a:t>.</a:t>
            </a:r>
          </a:p>
        </p:txBody>
      </p:sp>
      <p:pic>
        <p:nvPicPr>
          <p:cNvPr id="46092" name="Picture 12" descr="MCj0397360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713" y="1916832"/>
            <a:ext cx="1746602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93" name="Picture 13" descr="C:\Users\jlloyd001\AppData\Local\Microsoft\Windows\Temporary Internet Files\Content.IE5\WPMS1UAX\MC9003657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5157192"/>
            <a:ext cx="196450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/>
          <a:lstStyle/>
          <a:p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Ways </a:t>
            </a: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to encourage good attendance</a:t>
            </a:r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: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124744"/>
            <a:ext cx="7403367" cy="4632878"/>
          </a:xfrm>
        </p:spPr>
        <p:txBody>
          <a:bodyPr/>
          <a:lstStyle/>
          <a:p>
            <a:pPr marL="400050" lvl="1" indent="0">
              <a:lnSpc>
                <a:spcPct val="80000"/>
              </a:lnSpc>
              <a:buNone/>
            </a:pPr>
            <a:r>
              <a:rPr lang="en-GB" sz="2400" b="1" dirty="0" smtClean="0">
                <a:solidFill>
                  <a:schemeClr val="tx2">
                    <a:lumMod val="90000"/>
                  </a:schemeClr>
                </a:solidFill>
              </a:rPr>
              <a:t>Phone nursery as </a:t>
            </a:r>
            <a:r>
              <a:rPr lang="en-GB" sz="2400" b="1" dirty="0">
                <a:solidFill>
                  <a:schemeClr val="tx2">
                    <a:lumMod val="90000"/>
                  </a:schemeClr>
                </a:solidFill>
              </a:rPr>
              <a:t>soon as possible to tell us why your child is </a:t>
            </a:r>
            <a:r>
              <a:rPr lang="en-GB" sz="2400" b="1" dirty="0" smtClean="0">
                <a:solidFill>
                  <a:schemeClr val="tx2">
                    <a:lumMod val="90000"/>
                  </a:schemeClr>
                </a:solidFill>
              </a:rPr>
              <a:t>absent</a:t>
            </a:r>
            <a:r>
              <a:rPr lang="en-GB" sz="2400" dirty="0" smtClean="0">
                <a:solidFill>
                  <a:schemeClr val="tx2">
                    <a:lumMod val="90000"/>
                  </a:schemeClr>
                </a:solidFill>
              </a:rPr>
              <a:t>  </a:t>
            </a:r>
          </a:p>
          <a:p>
            <a:pPr lvl="1" indent="-342900">
              <a:lnSpc>
                <a:spcPct val="80000"/>
              </a:lnSpc>
              <a:buClr>
                <a:schemeClr val="tx2"/>
              </a:buClr>
              <a:buFont typeface="Tahoma" panose="020B0604030504040204" pitchFamily="34" charset="0"/>
              <a:buChar char="−"/>
            </a:pPr>
            <a:r>
              <a:rPr lang="en-GB" sz="2400" dirty="0" smtClean="0">
                <a:solidFill>
                  <a:schemeClr val="tx2">
                    <a:lumMod val="90000"/>
                  </a:schemeClr>
                </a:solidFill>
              </a:rPr>
              <a:t>let us know  </a:t>
            </a:r>
            <a:r>
              <a:rPr lang="en-GB" sz="2400" dirty="0">
                <a:solidFill>
                  <a:schemeClr val="tx2">
                    <a:lumMod val="90000"/>
                  </a:schemeClr>
                </a:solidFill>
              </a:rPr>
              <a:t>when you expect them to return. Putting the nursery number in your phone can save you time. </a:t>
            </a:r>
            <a:endParaRPr lang="en-GB" sz="2400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400050" lvl="1" indent="0">
              <a:lnSpc>
                <a:spcPct val="80000"/>
              </a:lnSpc>
              <a:buNone/>
            </a:pPr>
            <a:r>
              <a:rPr lang="en-GB" sz="2400" b="1" dirty="0" smtClean="0">
                <a:solidFill>
                  <a:schemeClr val="tx2">
                    <a:lumMod val="90000"/>
                  </a:schemeClr>
                </a:solidFill>
              </a:rPr>
              <a:t>Only </a:t>
            </a:r>
            <a:r>
              <a:rPr lang="en-GB" sz="2400" b="1" dirty="0">
                <a:solidFill>
                  <a:schemeClr val="tx2">
                    <a:lumMod val="90000"/>
                  </a:schemeClr>
                </a:solidFill>
              </a:rPr>
              <a:t>grant days at home </a:t>
            </a:r>
            <a:r>
              <a:rPr lang="en-GB" sz="2400" b="1" dirty="0" smtClean="0">
                <a:solidFill>
                  <a:schemeClr val="tx2">
                    <a:lumMod val="90000"/>
                  </a:schemeClr>
                </a:solidFill>
              </a:rPr>
              <a:t>for genuine illness</a:t>
            </a:r>
            <a:endParaRPr lang="en-GB" sz="2400" dirty="0">
              <a:solidFill>
                <a:schemeClr val="tx2">
                  <a:lumMod val="90000"/>
                </a:schemeClr>
              </a:solidFill>
            </a:endParaRPr>
          </a:p>
          <a:p>
            <a:pPr marL="400050" lvl="1" indent="0">
              <a:lnSpc>
                <a:spcPct val="80000"/>
              </a:lnSpc>
              <a:buNone/>
            </a:pPr>
            <a:r>
              <a:rPr lang="en-GB" sz="2400" dirty="0" smtClean="0">
                <a:solidFill>
                  <a:schemeClr val="tx2">
                    <a:lumMod val="90000"/>
                  </a:schemeClr>
                </a:solidFill>
              </a:rPr>
              <a:t>- 	if you give in to pleading now you will have </a:t>
            </a:r>
            <a:r>
              <a:rPr lang="en-GB" sz="2400" dirty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en-GB" sz="2400" dirty="0" smtClean="0">
                <a:solidFill>
                  <a:schemeClr val="tx2">
                    <a:lumMod val="90000"/>
                  </a:schemeClr>
                </a:solidFill>
              </a:rPr>
              <a:t>       	bigger problems getting them to school in the 	future</a:t>
            </a:r>
            <a:r>
              <a:rPr lang="en-GB" sz="2400" dirty="0" smtClean="0">
                <a:solidFill>
                  <a:schemeClr val="tx2">
                    <a:lumMod val="90000"/>
                  </a:schemeClr>
                </a:solidFill>
              </a:rPr>
              <a:t>! Unless your child has sickness, 	diarrhoea or is lay down ill, they can come to 	nursery school!</a:t>
            </a:r>
            <a:endParaRPr lang="en-GB" sz="2400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400050" lvl="1" indent="0">
              <a:lnSpc>
                <a:spcPct val="80000"/>
              </a:lnSpc>
              <a:buNone/>
            </a:pPr>
            <a:r>
              <a:rPr lang="en-GB" sz="2400" b="1" dirty="0" smtClean="0">
                <a:solidFill>
                  <a:schemeClr val="tx2">
                    <a:lumMod val="90000"/>
                  </a:schemeClr>
                </a:solidFill>
              </a:rPr>
              <a:t>Arrange for a friend to take your child to nursery if you are unable to do it yourself</a:t>
            </a:r>
          </a:p>
          <a:p>
            <a:pPr marL="400050" lvl="1" indent="0">
              <a:lnSpc>
                <a:spcPct val="80000"/>
              </a:lnSpc>
              <a:buNone/>
            </a:pPr>
            <a:r>
              <a:rPr lang="en-GB" sz="2400" dirty="0" smtClean="0">
                <a:solidFill>
                  <a:schemeClr val="tx2">
                    <a:lumMod val="90000"/>
                  </a:schemeClr>
                </a:solidFill>
              </a:rPr>
              <a:t>- 	it’s </a:t>
            </a:r>
            <a:r>
              <a:rPr lang="en-GB" sz="2400" dirty="0">
                <a:solidFill>
                  <a:schemeClr val="tx2">
                    <a:lumMod val="90000"/>
                  </a:schemeClr>
                </a:solidFill>
              </a:rPr>
              <a:t>not fair to prevent </a:t>
            </a:r>
            <a:r>
              <a:rPr lang="en-GB" sz="2400" dirty="0" smtClean="0">
                <a:solidFill>
                  <a:schemeClr val="tx2">
                    <a:lumMod val="90000"/>
                  </a:schemeClr>
                </a:solidFill>
              </a:rPr>
              <a:t>a </a:t>
            </a:r>
            <a:r>
              <a:rPr lang="en-GB" sz="2400" dirty="0">
                <a:solidFill>
                  <a:schemeClr val="tx2">
                    <a:lumMod val="90000"/>
                  </a:schemeClr>
                </a:solidFill>
              </a:rPr>
              <a:t>child from </a:t>
            </a:r>
            <a:r>
              <a:rPr lang="en-GB" sz="2400" dirty="0" smtClean="0">
                <a:solidFill>
                  <a:schemeClr val="tx2">
                    <a:lumMod val="90000"/>
                  </a:schemeClr>
                </a:solidFill>
              </a:rPr>
              <a:t>learning 	because a sibling or parent is ill</a:t>
            </a:r>
            <a:r>
              <a:rPr lang="en-GB" sz="2400" b="1" dirty="0" smtClean="0">
                <a:solidFill>
                  <a:schemeClr val="tx2">
                    <a:lumMod val="90000"/>
                  </a:schemeClr>
                </a:solidFill>
              </a:rPr>
              <a:t>.</a:t>
            </a:r>
          </a:p>
          <a:p>
            <a:pPr marL="400050" lvl="1" indent="0">
              <a:lnSpc>
                <a:spcPct val="80000"/>
              </a:lnSpc>
              <a:buNone/>
            </a:pPr>
            <a:endParaRPr lang="en-GB" sz="2400" b="1" dirty="0">
              <a:solidFill>
                <a:schemeClr val="tx2">
                  <a:lumMod val="90000"/>
                </a:schemeClr>
              </a:solidFill>
            </a:endParaRPr>
          </a:p>
          <a:p>
            <a:pPr marL="400050" lvl="1" indent="0">
              <a:lnSpc>
                <a:spcPct val="80000"/>
              </a:lnSpc>
              <a:buNone/>
            </a:pPr>
            <a:r>
              <a:rPr lang="en-GB" sz="2400" b="1" dirty="0">
                <a:solidFill>
                  <a:schemeClr val="tx2">
                    <a:lumMod val="90000"/>
                  </a:schemeClr>
                </a:solidFill>
              </a:rPr>
              <a:t>Avoid taking holidays in term </a:t>
            </a:r>
            <a:r>
              <a:rPr lang="en-GB" sz="2400" b="1" dirty="0" smtClean="0">
                <a:solidFill>
                  <a:schemeClr val="tx2">
                    <a:lumMod val="90000"/>
                  </a:schemeClr>
                </a:solidFill>
              </a:rPr>
              <a:t>time</a:t>
            </a:r>
          </a:p>
          <a:p>
            <a:pPr marL="400050" lvl="1" indent="0">
              <a:lnSpc>
                <a:spcPct val="80000"/>
              </a:lnSpc>
              <a:buNone/>
            </a:pPr>
            <a:r>
              <a:rPr lang="en-GB" sz="2400" b="1" dirty="0" smtClean="0">
                <a:solidFill>
                  <a:schemeClr val="tx2">
                    <a:lumMod val="90000"/>
                  </a:schemeClr>
                </a:solidFill>
              </a:rPr>
              <a:t> </a:t>
            </a:r>
            <a:endParaRPr lang="en-GB" sz="24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48132" name="Picture 4" descr="MCj0384154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002" y="1484784"/>
            <a:ext cx="936104" cy="115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4" name="Picture 6" descr="MCj0236566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125" y="5585974"/>
            <a:ext cx="1496163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C:\Users\jlloyd001\AppData\Local\Microsoft\Windows\Temporary Internet Files\Content.IE5\N84SOJBQ\MC9003609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002" y="3068960"/>
            <a:ext cx="134911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1371600"/>
          </a:xfrm>
        </p:spPr>
        <p:txBody>
          <a:bodyPr/>
          <a:lstStyle/>
          <a:p>
            <a:pPr algn="l"/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Ways to encourage good attendance</a:t>
            </a:r>
            <a:r>
              <a:rPr lang="en-GB" sz="3600" b="1" dirty="0">
                <a:solidFill>
                  <a:schemeClr val="tx2">
                    <a:lumMod val="90000"/>
                  </a:schemeClr>
                </a:solidFill>
              </a:rPr>
              <a:t>: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628775"/>
            <a:ext cx="8229600" cy="458897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Establish </a:t>
            </a:r>
            <a:r>
              <a:rPr lang="en-GB" sz="2800" b="1" dirty="0">
                <a:solidFill>
                  <a:schemeClr val="tx2">
                    <a:lumMod val="90000"/>
                  </a:schemeClr>
                </a:solidFill>
              </a:rPr>
              <a:t>a good bedtime </a:t>
            </a: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routine.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If </a:t>
            </a:r>
            <a:r>
              <a:rPr lang="en-GB" sz="2800" dirty="0">
                <a:solidFill>
                  <a:schemeClr val="tx2">
                    <a:lumMod val="90000"/>
                  </a:schemeClr>
                </a:solidFill>
              </a:rPr>
              <a:t>your child </a:t>
            </a: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gets a good nights sleep it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will make </a:t>
            </a:r>
            <a:r>
              <a:rPr lang="en-GB" sz="2800" dirty="0">
                <a:solidFill>
                  <a:schemeClr val="tx2">
                    <a:lumMod val="90000"/>
                  </a:schemeClr>
                </a:solidFill>
              </a:rPr>
              <a:t>mornings less of a struggle</a:t>
            </a: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!</a:t>
            </a:r>
          </a:p>
          <a:p>
            <a:pPr marL="0" indent="0">
              <a:lnSpc>
                <a:spcPct val="80000"/>
              </a:lnSpc>
              <a:buNone/>
            </a:pPr>
            <a:endParaRPr lang="en-GB" sz="2800" dirty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Make sure your child gets up in </a:t>
            </a:r>
            <a:r>
              <a:rPr lang="en-GB" sz="2800" b="1" dirty="0">
                <a:solidFill>
                  <a:schemeClr val="tx2">
                    <a:lumMod val="90000"/>
                  </a:schemeClr>
                </a:solidFill>
              </a:rPr>
              <a:t>plenty of time to get ready for nursery </a:t>
            </a:r>
            <a:endParaRPr lang="en-GB" sz="2800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GB" sz="2800" dirty="0" smtClean="0">
                <a:solidFill>
                  <a:schemeClr val="tx2">
                    <a:lumMod val="90000"/>
                  </a:schemeClr>
                </a:solidFill>
              </a:rPr>
              <a:t>Rushing around makes children anxious</a:t>
            </a:r>
          </a:p>
          <a:p>
            <a:pPr marL="0" indent="0">
              <a:lnSpc>
                <a:spcPct val="80000"/>
              </a:lnSpc>
              <a:buNone/>
            </a:pPr>
            <a:endParaRPr lang="en-GB" sz="2800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If </a:t>
            </a:r>
            <a:r>
              <a:rPr lang="en-GB" sz="2800" b="1" dirty="0">
                <a:solidFill>
                  <a:schemeClr val="tx2">
                    <a:lumMod val="90000"/>
                  </a:schemeClr>
                </a:solidFill>
              </a:rPr>
              <a:t>your child says they don’t want to go to nursery make sure you still </a:t>
            </a: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take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sz="2800" b="1" dirty="0" smtClean="0">
                <a:solidFill>
                  <a:schemeClr val="tx2">
                    <a:lumMod val="90000"/>
                  </a:schemeClr>
                </a:solidFill>
              </a:rPr>
              <a:t>him/her </a:t>
            </a:r>
            <a:r>
              <a:rPr lang="en-GB" sz="2800" b="1" dirty="0">
                <a:solidFill>
                  <a:schemeClr val="tx2">
                    <a:lumMod val="90000"/>
                  </a:schemeClr>
                </a:solidFill>
              </a:rPr>
              <a:t>and talk to the key worker</a:t>
            </a:r>
          </a:p>
        </p:txBody>
      </p:sp>
      <p:pic>
        <p:nvPicPr>
          <p:cNvPr id="49165" name="Picture 13" descr="C:\Users\jlloyd001\AppData\Local\Microsoft\Windows\Temporary Internet Files\Content.IE5\WPMS1UAX\MC9003907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554" y="1656148"/>
            <a:ext cx="1826057" cy="146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66" name="Picture 14" descr="C:\Users\jlloyd001\AppData\Local\Microsoft\Windows\Temporary Internet Files\Content.IE5\N84SOJBQ\MC9004361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445224"/>
            <a:ext cx="1656183" cy="143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70" name="Picture 18" descr="C:\Users\jlloyd001\AppData\Local\Microsoft\Windows\Temporary Internet Files\Content.IE5\8UYI4FD7\MC9004452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242" y="3284984"/>
            <a:ext cx="1144829" cy="170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678" y="620688"/>
            <a:ext cx="9540552" cy="815752"/>
          </a:xfrm>
        </p:spPr>
        <p:txBody>
          <a:bodyPr/>
          <a:lstStyle/>
          <a:p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Other </a:t>
            </a:r>
            <a:r>
              <a:rPr lang="en-GB" sz="4000" b="1" dirty="0">
                <a:solidFill>
                  <a:schemeClr val="tx2">
                    <a:lumMod val="90000"/>
                  </a:schemeClr>
                </a:solidFill>
              </a:rPr>
              <a:t>tips to help secure </a:t>
            </a:r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/>
            </a:r>
            <a:b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</a:br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good </a:t>
            </a:r>
            <a:r>
              <a:rPr lang="en-GB" sz="4000" b="1" dirty="0">
                <a:solidFill>
                  <a:schemeClr val="tx2">
                    <a:lumMod val="90000"/>
                  </a:schemeClr>
                </a:solidFill>
              </a:rPr>
              <a:t>attendance: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79975"/>
            <a:ext cx="9144000" cy="4752381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GB" sz="2600" b="1" dirty="0" smtClean="0">
                <a:solidFill>
                  <a:schemeClr val="tx2">
                    <a:lumMod val="90000"/>
                  </a:schemeClr>
                </a:solidFill>
              </a:rPr>
              <a:t>If your child is reluctant to attend, calmly ask them why and </a:t>
            </a:r>
            <a:r>
              <a:rPr lang="en-GB" sz="2600" b="1" dirty="0">
                <a:solidFill>
                  <a:schemeClr val="tx2">
                    <a:lumMod val="90000"/>
                  </a:schemeClr>
                </a:solidFill>
              </a:rPr>
              <a:t>listen to the </a:t>
            </a:r>
            <a:r>
              <a:rPr lang="en-GB" sz="2600" b="1" dirty="0" smtClean="0">
                <a:solidFill>
                  <a:schemeClr val="tx2">
                    <a:lumMod val="90000"/>
                  </a:schemeClr>
                </a:solidFill>
              </a:rPr>
              <a:t>explanation -</a:t>
            </a: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 is </a:t>
            </a:r>
            <a:r>
              <a:rPr lang="en-GB" sz="2600" i="1" u="sng" dirty="0">
                <a:solidFill>
                  <a:schemeClr val="tx2">
                    <a:lumMod val="90000"/>
                  </a:schemeClr>
                </a:solidFill>
              </a:rPr>
              <a:t>always</a:t>
            </a:r>
            <a:r>
              <a:rPr lang="en-GB" sz="2600" dirty="0">
                <a:solidFill>
                  <a:schemeClr val="tx2">
                    <a:lumMod val="90000"/>
                  </a:schemeClr>
                </a:solidFill>
              </a:rPr>
              <a:t> an </a:t>
            </a: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explanation, it </a:t>
            </a:r>
            <a:r>
              <a:rPr lang="en-GB" sz="2600" dirty="0">
                <a:solidFill>
                  <a:schemeClr val="tx2">
                    <a:lumMod val="90000"/>
                  </a:schemeClr>
                </a:solidFill>
              </a:rPr>
              <a:t>may </a:t>
            </a: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not </a:t>
            </a:r>
            <a:r>
              <a:rPr lang="en-GB" sz="2600" dirty="0">
                <a:solidFill>
                  <a:schemeClr val="tx2">
                    <a:lumMod val="90000"/>
                  </a:schemeClr>
                </a:solidFill>
              </a:rPr>
              <a:t>impress you, but </a:t>
            </a: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if it  is </a:t>
            </a:r>
            <a:r>
              <a:rPr lang="en-GB" sz="2600" dirty="0">
                <a:solidFill>
                  <a:schemeClr val="tx2">
                    <a:lumMod val="90000"/>
                  </a:schemeClr>
                </a:solidFill>
              </a:rPr>
              <a:t>important enough </a:t>
            </a: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to make  them reluctant to attend it needs to be resolved.</a:t>
            </a:r>
            <a:endParaRPr lang="en-GB" sz="2600" dirty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600" b="1" dirty="0" smtClean="0">
                <a:solidFill>
                  <a:schemeClr val="tx2">
                    <a:lumMod val="90000"/>
                  </a:schemeClr>
                </a:solidFill>
              </a:rPr>
              <a:t>Talk </a:t>
            </a:r>
            <a:r>
              <a:rPr lang="en-GB" sz="2600" b="1" dirty="0">
                <a:solidFill>
                  <a:schemeClr val="tx2">
                    <a:lumMod val="90000"/>
                  </a:schemeClr>
                </a:solidFill>
              </a:rPr>
              <a:t>to </a:t>
            </a:r>
            <a:r>
              <a:rPr lang="en-GB" sz="2600" b="1" dirty="0" smtClean="0">
                <a:solidFill>
                  <a:schemeClr val="tx2">
                    <a:lumMod val="90000"/>
                  </a:schemeClr>
                </a:solidFill>
              </a:rPr>
              <a:t>us, we can </a:t>
            </a:r>
            <a:r>
              <a:rPr lang="en-GB" sz="2600" b="1" dirty="0">
                <a:solidFill>
                  <a:schemeClr val="tx2">
                    <a:lumMod val="90000"/>
                  </a:schemeClr>
                </a:solidFill>
              </a:rPr>
              <a:t>help and support you and your </a:t>
            </a:r>
            <a:r>
              <a:rPr lang="en-GB" sz="2600" b="1" dirty="0" smtClean="0">
                <a:solidFill>
                  <a:schemeClr val="tx2">
                    <a:lumMod val="90000"/>
                  </a:schemeClr>
                </a:solidFill>
              </a:rPr>
              <a:t>child - </a:t>
            </a: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you </a:t>
            </a:r>
            <a:r>
              <a:rPr lang="en-GB" sz="2600" dirty="0">
                <a:solidFill>
                  <a:schemeClr val="tx2">
                    <a:lumMod val="90000"/>
                  </a:schemeClr>
                </a:solidFill>
              </a:rPr>
              <a:t>are not alone, we can work together </a:t>
            </a:r>
            <a:endParaRPr lang="en-GB" sz="2600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to </a:t>
            </a:r>
            <a:r>
              <a:rPr lang="en-GB" sz="2600" dirty="0">
                <a:solidFill>
                  <a:schemeClr val="tx2">
                    <a:lumMod val="90000"/>
                  </a:schemeClr>
                </a:solidFill>
              </a:rPr>
              <a:t>find </a:t>
            </a: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solutions </a:t>
            </a:r>
            <a:r>
              <a:rPr lang="en-GB" sz="2600" dirty="0">
                <a:solidFill>
                  <a:schemeClr val="tx2">
                    <a:lumMod val="90000"/>
                  </a:schemeClr>
                </a:solidFill>
              </a:rPr>
              <a:t>so that little problems </a:t>
            </a: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don’t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600" dirty="0" smtClean="0">
                <a:solidFill>
                  <a:schemeClr val="tx2">
                    <a:lumMod val="90000"/>
                  </a:schemeClr>
                </a:solidFill>
              </a:rPr>
              <a:t>become </a:t>
            </a:r>
            <a:r>
              <a:rPr lang="en-GB" sz="2600" dirty="0">
                <a:solidFill>
                  <a:schemeClr val="tx2">
                    <a:lumMod val="90000"/>
                  </a:schemeClr>
                </a:solidFill>
              </a:rPr>
              <a:t>BIG ones.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600" dirty="0">
              <a:solidFill>
                <a:schemeClr val="tx2"/>
              </a:solidFill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en-GB" sz="2600" dirty="0"/>
          </a:p>
        </p:txBody>
      </p:sp>
      <p:pic>
        <p:nvPicPr>
          <p:cNvPr id="50182" name="Picture 6" descr="C:\Users\jlloyd001\AppData\Local\Microsoft\Windows\Temporary Internet Files\Content.IE5\WPMS1UAX\MC9000566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81128"/>
            <a:ext cx="2051720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-180528" y="381000"/>
            <a:ext cx="9324528" cy="1392238"/>
          </a:xfrm>
        </p:spPr>
        <p:txBody>
          <a:bodyPr/>
          <a:lstStyle/>
          <a:p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Encouraging good punctuality:   </a:t>
            </a:r>
            <a:endParaRPr lang="en-GB" sz="4000" b="1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7699"/>
            <a:ext cx="8579296" cy="4320579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GB" b="1" dirty="0">
                <a:solidFill>
                  <a:schemeClr val="tx2">
                    <a:lumMod val="90000"/>
                  </a:schemeClr>
                </a:solidFill>
              </a:rPr>
              <a:t>Set an alarm clock </a:t>
            </a:r>
            <a:endParaRPr lang="en-GB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dirty="0" smtClean="0">
                <a:solidFill>
                  <a:schemeClr val="tx2">
                    <a:lumMod val="90000"/>
                  </a:schemeClr>
                </a:solidFill>
              </a:rPr>
              <a:t>–</a:t>
            </a:r>
            <a:r>
              <a:rPr lang="en-GB" b="1" dirty="0" smtClean="0">
                <a:solidFill>
                  <a:schemeClr val="tx2">
                    <a:lumMod val="9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tx2">
                    <a:lumMod val="90000"/>
                  </a:schemeClr>
                </a:solidFill>
              </a:rPr>
              <a:t>rushing around is unsettling</a:t>
            </a:r>
          </a:p>
          <a:p>
            <a:pPr marL="0" indent="0">
              <a:lnSpc>
                <a:spcPct val="90000"/>
              </a:lnSpc>
              <a:buNone/>
            </a:pPr>
            <a:endParaRPr lang="en-GB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b="1" dirty="0">
                <a:solidFill>
                  <a:schemeClr val="tx2">
                    <a:lumMod val="90000"/>
                  </a:schemeClr>
                </a:solidFill>
              </a:rPr>
              <a:t>Allow plenty of time to travel to nursery </a:t>
            </a:r>
            <a:endParaRPr lang="en-GB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dirty="0" smtClean="0">
                <a:solidFill>
                  <a:schemeClr val="tx2">
                    <a:lumMod val="90000"/>
                  </a:schemeClr>
                </a:solidFill>
              </a:rPr>
              <a:t>- walking </a:t>
            </a:r>
            <a:r>
              <a:rPr lang="en-GB" dirty="0">
                <a:solidFill>
                  <a:schemeClr val="tx2">
                    <a:lumMod val="90000"/>
                  </a:schemeClr>
                </a:solidFill>
              </a:rPr>
              <a:t>into a room late can be very scary !</a:t>
            </a:r>
          </a:p>
          <a:p>
            <a:pPr marL="0" indent="0">
              <a:lnSpc>
                <a:spcPct val="90000"/>
              </a:lnSpc>
              <a:buNone/>
            </a:pPr>
            <a:endParaRPr lang="en-GB" sz="2000" dirty="0">
              <a:solidFill>
                <a:schemeClr val="tx2"/>
              </a:solidFill>
            </a:endParaRPr>
          </a:p>
        </p:txBody>
      </p:sp>
      <p:grpSp>
        <p:nvGrpSpPr>
          <p:cNvPr id="52234" name="Group 10"/>
          <p:cNvGrpSpPr>
            <a:grpSpLocks noChangeAspect="1"/>
          </p:cNvGrpSpPr>
          <p:nvPr/>
        </p:nvGrpSpPr>
        <p:grpSpPr bwMode="auto">
          <a:xfrm>
            <a:off x="7092280" y="1916832"/>
            <a:ext cx="1390422" cy="1411239"/>
            <a:chOff x="4921" y="618"/>
            <a:chExt cx="681" cy="771"/>
          </a:xfrm>
        </p:grpSpPr>
        <p:sp>
          <p:nvSpPr>
            <p:cNvPr id="52233" name="AutoShape 9"/>
            <p:cNvSpPr>
              <a:spLocks noChangeAspect="1" noChangeArrowheads="1" noTextEdit="1"/>
            </p:cNvSpPr>
            <p:nvPr/>
          </p:nvSpPr>
          <p:spPr bwMode="auto">
            <a:xfrm>
              <a:off x="4921" y="618"/>
              <a:ext cx="681" cy="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35" name="Freeform 11"/>
            <p:cNvSpPr>
              <a:spLocks/>
            </p:cNvSpPr>
            <p:nvPr/>
          </p:nvSpPr>
          <p:spPr bwMode="auto">
            <a:xfrm>
              <a:off x="4997" y="791"/>
              <a:ext cx="73" cy="100"/>
            </a:xfrm>
            <a:custGeom>
              <a:avLst/>
              <a:gdLst>
                <a:gd name="T0" fmla="*/ 0 w 219"/>
                <a:gd name="T1" fmla="*/ 108 h 299"/>
                <a:gd name="T2" fmla="*/ 103 w 219"/>
                <a:gd name="T3" fmla="*/ 299 h 299"/>
                <a:gd name="T4" fmla="*/ 219 w 219"/>
                <a:gd name="T5" fmla="*/ 235 h 299"/>
                <a:gd name="T6" fmla="*/ 131 w 219"/>
                <a:gd name="T7" fmla="*/ 0 h 299"/>
                <a:gd name="T8" fmla="*/ 0 w 219"/>
                <a:gd name="T9" fmla="*/ 108 h 299"/>
                <a:gd name="T10" fmla="*/ 0 w 219"/>
                <a:gd name="T11" fmla="*/ 108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299">
                  <a:moveTo>
                    <a:pt x="0" y="108"/>
                  </a:moveTo>
                  <a:lnTo>
                    <a:pt x="103" y="299"/>
                  </a:lnTo>
                  <a:lnTo>
                    <a:pt x="219" y="235"/>
                  </a:lnTo>
                  <a:lnTo>
                    <a:pt x="131" y="0"/>
                  </a:lnTo>
                  <a:lnTo>
                    <a:pt x="0" y="108"/>
                  </a:lnTo>
                  <a:lnTo>
                    <a:pt x="0" y="108"/>
                  </a:lnTo>
                  <a:close/>
                </a:path>
              </a:pathLst>
            </a:custGeom>
            <a:solidFill>
              <a:srgbClr val="FFB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36" name="Freeform 12"/>
            <p:cNvSpPr>
              <a:spLocks/>
            </p:cNvSpPr>
            <p:nvPr/>
          </p:nvSpPr>
          <p:spPr bwMode="auto">
            <a:xfrm>
              <a:off x="5339" y="809"/>
              <a:ext cx="87" cy="95"/>
            </a:xfrm>
            <a:custGeom>
              <a:avLst/>
              <a:gdLst>
                <a:gd name="T0" fmla="*/ 145 w 263"/>
                <a:gd name="T1" fmla="*/ 0 h 284"/>
                <a:gd name="T2" fmla="*/ 0 w 263"/>
                <a:gd name="T3" fmla="*/ 202 h 284"/>
                <a:gd name="T4" fmla="*/ 131 w 263"/>
                <a:gd name="T5" fmla="*/ 284 h 284"/>
                <a:gd name="T6" fmla="*/ 263 w 263"/>
                <a:gd name="T7" fmla="*/ 65 h 284"/>
                <a:gd name="T8" fmla="*/ 145 w 263"/>
                <a:gd name="T9" fmla="*/ 0 h 284"/>
                <a:gd name="T10" fmla="*/ 145 w 263"/>
                <a:gd name="T11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3" h="284">
                  <a:moveTo>
                    <a:pt x="145" y="0"/>
                  </a:moveTo>
                  <a:lnTo>
                    <a:pt x="0" y="202"/>
                  </a:lnTo>
                  <a:lnTo>
                    <a:pt x="131" y="284"/>
                  </a:lnTo>
                  <a:lnTo>
                    <a:pt x="263" y="65"/>
                  </a:lnTo>
                  <a:lnTo>
                    <a:pt x="145" y="0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FFF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37" name="Freeform 13"/>
            <p:cNvSpPr>
              <a:spLocks/>
            </p:cNvSpPr>
            <p:nvPr/>
          </p:nvSpPr>
          <p:spPr bwMode="auto">
            <a:xfrm>
              <a:off x="5156" y="751"/>
              <a:ext cx="101" cy="98"/>
            </a:xfrm>
            <a:custGeom>
              <a:avLst/>
              <a:gdLst>
                <a:gd name="T0" fmla="*/ 0 w 303"/>
                <a:gd name="T1" fmla="*/ 82 h 293"/>
                <a:gd name="T2" fmla="*/ 10 w 303"/>
                <a:gd name="T3" fmla="*/ 234 h 293"/>
                <a:gd name="T4" fmla="*/ 284 w 303"/>
                <a:gd name="T5" fmla="*/ 293 h 293"/>
                <a:gd name="T6" fmla="*/ 303 w 303"/>
                <a:gd name="T7" fmla="*/ 78 h 293"/>
                <a:gd name="T8" fmla="*/ 147 w 303"/>
                <a:gd name="T9" fmla="*/ 0 h 293"/>
                <a:gd name="T10" fmla="*/ 0 w 303"/>
                <a:gd name="T11" fmla="*/ 82 h 293"/>
                <a:gd name="T12" fmla="*/ 0 w 303"/>
                <a:gd name="T13" fmla="*/ 82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293">
                  <a:moveTo>
                    <a:pt x="0" y="82"/>
                  </a:moveTo>
                  <a:lnTo>
                    <a:pt x="10" y="234"/>
                  </a:lnTo>
                  <a:lnTo>
                    <a:pt x="284" y="293"/>
                  </a:lnTo>
                  <a:lnTo>
                    <a:pt x="303" y="78"/>
                  </a:lnTo>
                  <a:lnTo>
                    <a:pt x="147" y="0"/>
                  </a:lnTo>
                  <a:lnTo>
                    <a:pt x="0" y="82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D96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38" name="Freeform 14"/>
            <p:cNvSpPr>
              <a:spLocks/>
            </p:cNvSpPr>
            <p:nvPr/>
          </p:nvSpPr>
          <p:spPr bwMode="auto">
            <a:xfrm>
              <a:off x="5344" y="1244"/>
              <a:ext cx="90" cy="82"/>
            </a:xfrm>
            <a:custGeom>
              <a:avLst/>
              <a:gdLst>
                <a:gd name="T0" fmla="*/ 0 w 272"/>
                <a:gd name="T1" fmla="*/ 88 h 244"/>
                <a:gd name="T2" fmla="*/ 145 w 272"/>
                <a:gd name="T3" fmla="*/ 244 h 244"/>
                <a:gd name="T4" fmla="*/ 272 w 272"/>
                <a:gd name="T5" fmla="*/ 170 h 244"/>
                <a:gd name="T6" fmla="*/ 145 w 272"/>
                <a:gd name="T7" fmla="*/ 0 h 244"/>
                <a:gd name="T8" fmla="*/ 0 w 272"/>
                <a:gd name="T9" fmla="*/ 88 h 244"/>
                <a:gd name="T10" fmla="*/ 0 w 272"/>
                <a:gd name="T11" fmla="*/ 88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2" h="244">
                  <a:moveTo>
                    <a:pt x="0" y="88"/>
                  </a:moveTo>
                  <a:lnTo>
                    <a:pt x="145" y="244"/>
                  </a:lnTo>
                  <a:lnTo>
                    <a:pt x="272" y="170"/>
                  </a:lnTo>
                  <a:lnTo>
                    <a:pt x="145" y="0"/>
                  </a:lnTo>
                  <a:lnTo>
                    <a:pt x="0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9903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39" name="Freeform 15"/>
            <p:cNvSpPr>
              <a:spLocks/>
            </p:cNvSpPr>
            <p:nvPr/>
          </p:nvSpPr>
          <p:spPr bwMode="auto">
            <a:xfrm>
              <a:off x="4983" y="1252"/>
              <a:ext cx="109" cy="118"/>
            </a:xfrm>
            <a:custGeom>
              <a:avLst/>
              <a:gdLst>
                <a:gd name="T0" fmla="*/ 125 w 327"/>
                <a:gd name="T1" fmla="*/ 15 h 353"/>
                <a:gd name="T2" fmla="*/ 0 w 327"/>
                <a:gd name="T3" fmla="*/ 227 h 353"/>
                <a:gd name="T4" fmla="*/ 219 w 327"/>
                <a:gd name="T5" fmla="*/ 353 h 353"/>
                <a:gd name="T6" fmla="*/ 327 w 327"/>
                <a:gd name="T7" fmla="*/ 127 h 353"/>
                <a:gd name="T8" fmla="*/ 223 w 327"/>
                <a:gd name="T9" fmla="*/ 0 h 353"/>
                <a:gd name="T10" fmla="*/ 125 w 327"/>
                <a:gd name="T11" fmla="*/ 15 h 353"/>
                <a:gd name="T12" fmla="*/ 125 w 327"/>
                <a:gd name="T13" fmla="*/ 15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7" h="353">
                  <a:moveTo>
                    <a:pt x="125" y="15"/>
                  </a:moveTo>
                  <a:lnTo>
                    <a:pt x="0" y="227"/>
                  </a:lnTo>
                  <a:lnTo>
                    <a:pt x="219" y="353"/>
                  </a:lnTo>
                  <a:lnTo>
                    <a:pt x="327" y="127"/>
                  </a:lnTo>
                  <a:lnTo>
                    <a:pt x="223" y="0"/>
                  </a:lnTo>
                  <a:lnTo>
                    <a:pt x="125" y="15"/>
                  </a:lnTo>
                  <a:lnTo>
                    <a:pt x="125" y="15"/>
                  </a:lnTo>
                  <a:close/>
                </a:path>
              </a:pathLst>
            </a:custGeom>
            <a:solidFill>
              <a:srgbClr val="8717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0" name="Freeform 16"/>
            <p:cNvSpPr>
              <a:spLocks/>
            </p:cNvSpPr>
            <p:nvPr/>
          </p:nvSpPr>
          <p:spPr bwMode="auto">
            <a:xfrm>
              <a:off x="5358" y="765"/>
              <a:ext cx="124" cy="106"/>
            </a:xfrm>
            <a:custGeom>
              <a:avLst/>
              <a:gdLst>
                <a:gd name="T0" fmla="*/ 102 w 373"/>
                <a:gd name="T1" fmla="*/ 2 h 318"/>
                <a:gd name="T2" fmla="*/ 127 w 373"/>
                <a:gd name="T3" fmla="*/ 0 h 318"/>
                <a:gd name="T4" fmla="*/ 151 w 373"/>
                <a:gd name="T5" fmla="*/ 1 h 318"/>
                <a:gd name="T6" fmla="*/ 174 w 373"/>
                <a:gd name="T7" fmla="*/ 2 h 318"/>
                <a:gd name="T8" fmla="*/ 198 w 373"/>
                <a:gd name="T9" fmla="*/ 9 h 318"/>
                <a:gd name="T10" fmla="*/ 222 w 373"/>
                <a:gd name="T11" fmla="*/ 17 h 318"/>
                <a:gd name="T12" fmla="*/ 245 w 373"/>
                <a:gd name="T13" fmla="*/ 27 h 318"/>
                <a:gd name="T14" fmla="*/ 266 w 373"/>
                <a:gd name="T15" fmla="*/ 39 h 318"/>
                <a:gd name="T16" fmla="*/ 288 w 373"/>
                <a:gd name="T17" fmla="*/ 54 h 318"/>
                <a:gd name="T18" fmla="*/ 306 w 373"/>
                <a:gd name="T19" fmla="*/ 71 h 318"/>
                <a:gd name="T20" fmla="*/ 325 w 373"/>
                <a:gd name="T21" fmla="*/ 89 h 318"/>
                <a:gd name="T22" fmla="*/ 338 w 373"/>
                <a:gd name="T23" fmla="*/ 107 h 318"/>
                <a:gd name="T24" fmla="*/ 350 w 373"/>
                <a:gd name="T25" fmla="*/ 127 h 318"/>
                <a:gd name="T26" fmla="*/ 359 w 373"/>
                <a:gd name="T27" fmla="*/ 149 h 318"/>
                <a:gd name="T28" fmla="*/ 368 w 373"/>
                <a:gd name="T29" fmla="*/ 170 h 318"/>
                <a:gd name="T30" fmla="*/ 370 w 373"/>
                <a:gd name="T31" fmla="*/ 193 h 318"/>
                <a:gd name="T32" fmla="*/ 371 w 373"/>
                <a:gd name="T33" fmla="*/ 214 h 318"/>
                <a:gd name="T34" fmla="*/ 368 w 373"/>
                <a:gd name="T35" fmla="*/ 237 h 318"/>
                <a:gd name="T36" fmla="*/ 362 w 373"/>
                <a:gd name="T37" fmla="*/ 260 h 318"/>
                <a:gd name="T38" fmla="*/ 350 w 373"/>
                <a:gd name="T39" fmla="*/ 281 h 318"/>
                <a:gd name="T40" fmla="*/ 334 w 373"/>
                <a:gd name="T41" fmla="*/ 304 h 318"/>
                <a:gd name="T42" fmla="*/ 316 w 373"/>
                <a:gd name="T43" fmla="*/ 315 h 318"/>
                <a:gd name="T44" fmla="*/ 300 w 373"/>
                <a:gd name="T45" fmla="*/ 306 h 318"/>
                <a:gd name="T46" fmla="*/ 283 w 373"/>
                <a:gd name="T47" fmla="*/ 298 h 318"/>
                <a:gd name="T48" fmla="*/ 268 w 373"/>
                <a:gd name="T49" fmla="*/ 288 h 318"/>
                <a:gd name="T50" fmla="*/ 251 w 373"/>
                <a:gd name="T51" fmla="*/ 279 h 318"/>
                <a:gd name="T52" fmla="*/ 235 w 373"/>
                <a:gd name="T53" fmla="*/ 271 h 318"/>
                <a:gd name="T54" fmla="*/ 219 w 373"/>
                <a:gd name="T55" fmla="*/ 260 h 318"/>
                <a:gd name="T56" fmla="*/ 202 w 373"/>
                <a:gd name="T57" fmla="*/ 250 h 318"/>
                <a:gd name="T58" fmla="*/ 185 w 373"/>
                <a:gd name="T59" fmla="*/ 241 h 318"/>
                <a:gd name="T60" fmla="*/ 168 w 373"/>
                <a:gd name="T61" fmla="*/ 230 h 318"/>
                <a:gd name="T62" fmla="*/ 153 w 373"/>
                <a:gd name="T63" fmla="*/ 220 h 318"/>
                <a:gd name="T64" fmla="*/ 137 w 373"/>
                <a:gd name="T65" fmla="*/ 210 h 318"/>
                <a:gd name="T66" fmla="*/ 121 w 373"/>
                <a:gd name="T67" fmla="*/ 197 h 318"/>
                <a:gd name="T68" fmla="*/ 105 w 373"/>
                <a:gd name="T69" fmla="*/ 187 h 318"/>
                <a:gd name="T70" fmla="*/ 90 w 373"/>
                <a:gd name="T71" fmla="*/ 174 h 318"/>
                <a:gd name="T72" fmla="*/ 67 w 373"/>
                <a:gd name="T73" fmla="*/ 155 h 318"/>
                <a:gd name="T74" fmla="*/ 39 w 373"/>
                <a:gd name="T75" fmla="*/ 128 h 318"/>
                <a:gd name="T76" fmla="*/ 14 w 373"/>
                <a:gd name="T77" fmla="*/ 101 h 318"/>
                <a:gd name="T78" fmla="*/ 2 w 373"/>
                <a:gd name="T79" fmla="*/ 76 h 318"/>
                <a:gd name="T80" fmla="*/ 17 w 373"/>
                <a:gd name="T81" fmla="*/ 56 h 318"/>
                <a:gd name="T82" fmla="*/ 32 w 373"/>
                <a:gd name="T83" fmla="*/ 39 h 318"/>
                <a:gd name="T84" fmla="*/ 49 w 373"/>
                <a:gd name="T85" fmla="*/ 26 h 318"/>
                <a:gd name="T86" fmla="*/ 67 w 373"/>
                <a:gd name="T87" fmla="*/ 14 h 318"/>
                <a:gd name="T88" fmla="*/ 87 w 373"/>
                <a:gd name="T89" fmla="*/ 6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73" h="318">
                  <a:moveTo>
                    <a:pt x="87" y="6"/>
                  </a:moveTo>
                  <a:lnTo>
                    <a:pt x="94" y="3"/>
                  </a:lnTo>
                  <a:lnTo>
                    <a:pt x="102" y="2"/>
                  </a:lnTo>
                  <a:lnTo>
                    <a:pt x="110" y="1"/>
                  </a:lnTo>
                  <a:lnTo>
                    <a:pt x="118" y="1"/>
                  </a:lnTo>
                  <a:lnTo>
                    <a:pt x="127" y="0"/>
                  </a:lnTo>
                  <a:lnTo>
                    <a:pt x="135" y="0"/>
                  </a:lnTo>
                  <a:lnTo>
                    <a:pt x="142" y="0"/>
                  </a:lnTo>
                  <a:lnTo>
                    <a:pt x="151" y="1"/>
                  </a:lnTo>
                  <a:lnTo>
                    <a:pt x="159" y="1"/>
                  </a:lnTo>
                  <a:lnTo>
                    <a:pt x="167" y="2"/>
                  </a:lnTo>
                  <a:lnTo>
                    <a:pt x="174" y="2"/>
                  </a:lnTo>
                  <a:lnTo>
                    <a:pt x="183" y="4"/>
                  </a:lnTo>
                  <a:lnTo>
                    <a:pt x="190" y="6"/>
                  </a:lnTo>
                  <a:lnTo>
                    <a:pt x="198" y="9"/>
                  </a:lnTo>
                  <a:lnTo>
                    <a:pt x="207" y="12"/>
                  </a:lnTo>
                  <a:lnTo>
                    <a:pt x="215" y="14"/>
                  </a:lnTo>
                  <a:lnTo>
                    <a:pt x="222" y="17"/>
                  </a:lnTo>
                  <a:lnTo>
                    <a:pt x="229" y="20"/>
                  </a:lnTo>
                  <a:lnTo>
                    <a:pt x="238" y="23"/>
                  </a:lnTo>
                  <a:lnTo>
                    <a:pt x="245" y="27"/>
                  </a:lnTo>
                  <a:lnTo>
                    <a:pt x="252" y="31"/>
                  </a:lnTo>
                  <a:lnTo>
                    <a:pt x="259" y="35"/>
                  </a:lnTo>
                  <a:lnTo>
                    <a:pt x="266" y="39"/>
                  </a:lnTo>
                  <a:lnTo>
                    <a:pt x="275" y="45"/>
                  </a:lnTo>
                  <a:lnTo>
                    <a:pt x="281" y="50"/>
                  </a:lnTo>
                  <a:lnTo>
                    <a:pt x="288" y="54"/>
                  </a:lnTo>
                  <a:lnTo>
                    <a:pt x="294" y="60"/>
                  </a:lnTo>
                  <a:lnTo>
                    <a:pt x="300" y="65"/>
                  </a:lnTo>
                  <a:lnTo>
                    <a:pt x="306" y="71"/>
                  </a:lnTo>
                  <a:lnTo>
                    <a:pt x="312" y="76"/>
                  </a:lnTo>
                  <a:lnTo>
                    <a:pt x="318" y="83"/>
                  </a:lnTo>
                  <a:lnTo>
                    <a:pt x="325" y="89"/>
                  </a:lnTo>
                  <a:lnTo>
                    <a:pt x="328" y="95"/>
                  </a:lnTo>
                  <a:lnTo>
                    <a:pt x="333" y="101"/>
                  </a:lnTo>
                  <a:lnTo>
                    <a:pt x="338" y="107"/>
                  </a:lnTo>
                  <a:lnTo>
                    <a:pt x="343" y="114"/>
                  </a:lnTo>
                  <a:lnTo>
                    <a:pt x="346" y="120"/>
                  </a:lnTo>
                  <a:lnTo>
                    <a:pt x="350" y="127"/>
                  </a:lnTo>
                  <a:lnTo>
                    <a:pt x="353" y="134"/>
                  </a:lnTo>
                  <a:lnTo>
                    <a:pt x="357" y="143"/>
                  </a:lnTo>
                  <a:lnTo>
                    <a:pt x="359" y="149"/>
                  </a:lnTo>
                  <a:lnTo>
                    <a:pt x="362" y="156"/>
                  </a:lnTo>
                  <a:lnTo>
                    <a:pt x="365" y="163"/>
                  </a:lnTo>
                  <a:lnTo>
                    <a:pt x="368" y="170"/>
                  </a:lnTo>
                  <a:lnTo>
                    <a:pt x="369" y="177"/>
                  </a:lnTo>
                  <a:lnTo>
                    <a:pt x="370" y="185"/>
                  </a:lnTo>
                  <a:lnTo>
                    <a:pt x="370" y="193"/>
                  </a:lnTo>
                  <a:lnTo>
                    <a:pt x="373" y="201"/>
                  </a:lnTo>
                  <a:lnTo>
                    <a:pt x="371" y="207"/>
                  </a:lnTo>
                  <a:lnTo>
                    <a:pt x="371" y="214"/>
                  </a:lnTo>
                  <a:lnTo>
                    <a:pt x="370" y="222"/>
                  </a:lnTo>
                  <a:lnTo>
                    <a:pt x="370" y="230"/>
                  </a:lnTo>
                  <a:lnTo>
                    <a:pt x="368" y="237"/>
                  </a:lnTo>
                  <a:lnTo>
                    <a:pt x="365" y="244"/>
                  </a:lnTo>
                  <a:lnTo>
                    <a:pt x="363" y="251"/>
                  </a:lnTo>
                  <a:lnTo>
                    <a:pt x="362" y="260"/>
                  </a:lnTo>
                  <a:lnTo>
                    <a:pt x="357" y="267"/>
                  </a:lnTo>
                  <a:lnTo>
                    <a:pt x="353" y="275"/>
                  </a:lnTo>
                  <a:lnTo>
                    <a:pt x="350" y="281"/>
                  </a:lnTo>
                  <a:lnTo>
                    <a:pt x="345" y="290"/>
                  </a:lnTo>
                  <a:lnTo>
                    <a:pt x="340" y="297"/>
                  </a:lnTo>
                  <a:lnTo>
                    <a:pt x="334" y="304"/>
                  </a:lnTo>
                  <a:lnTo>
                    <a:pt x="328" y="311"/>
                  </a:lnTo>
                  <a:lnTo>
                    <a:pt x="322" y="318"/>
                  </a:lnTo>
                  <a:lnTo>
                    <a:pt x="316" y="315"/>
                  </a:lnTo>
                  <a:lnTo>
                    <a:pt x="312" y="312"/>
                  </a:lnTo>
                  <a:lnTo>
                    <a:pt x="306" y="309"/>
                  </a:lnTo>
                  <a:lnTo>
                    <a:pt x="300" y="306"/>
                  </a:lnTo>
                  <a:lnTo>
                    <a:pt x="295" y="304"/>
                  </a:lnTo>
                  <a:lnTo>
                    <a:pt x="289" y="300"/>
                  </a:lnTo>
                  <a:lnTo>
                    <a:pt x="283" y="298"/>
                  </a:lnTo>
                  <a:lnTo>
                    <a:pt x="279" y="296"/>
                  </a:lnTo>
                  <a:lnTo>
                    <a:pt x="273" y="292"/>
                  </a:lnTo>
                  <a:lnTo>
                    <a:pt x="268" y="288"/>
                  </a:lnTo>
                  <a:lnTo>
                    <a:pt x="263" y="285"/>
                  </a:lnTo>
                  <a:lnTo>
                    <a:pt x="257" y="282"/>
                  </a:lnTo>
                  <a:lnTo>
                    <a:pt x="251" y="279"/>
                  </a:lnTo>
                  <a:lnTo>
                    <a:pt x="246" y="275"/>
                  </a:lnTo>
                  <a:lnTo>
                    <a:pt x="240" y="273"/>
                  </a:lnTo>
                  <a:lnTo>
                    <a:pt x="235" y="271"/>
                  </a:lnTo>
                  <a:lnTo>
                    <a:pt x="229" y="267"/>
                  </a:lnTo>
                  <a:lnTo>
                    <a:pt x="225" y="263"/>
                  </a:lnTo>
                  <a:lnTo>
                    <a:pt x="219" y="260"/>
                  </a:lnTo>
                  <a:lnTo>
                    <a:pt x="213" y="257"/>
                  </a:lnTo>
                  <a:lnTo>
                    <a:pt x="208" y="254"/>
                  </a:lnTo>
                  <a:lnTo>
                    <a:pt x="202" y="250"/>
                  </a:lnTo>
                  <a:lnTo>
                    <a:pt x="197" y="247"/>
                  </a:lnTo>
                  <a:lnTo>
                    <a:pt x="191" y="244"/>
                  </a:lnTo>
                  <a:lnTo>
                    <a:pt x="185" y="241"/>
                  </a:lnTo>
                  <a:lnTo>
                    <a:pt x="180" y="237"/>
                  </a:lnTo>
                  <a:lnTo>
                    <a:pt x="174" y="234"/>
                  </a:lnTo>
                  <a:lnTo>
                    <a:pt x="168" y="230"/>
                  </a:lnTo>
                  <a:lnTo>
                    <a:pt x="164" y="226"/>
                  </a:lnTo>
                  <a:lnTo>
                    <a:pt x="159" y="224"/>
                  </a:lnTo>
                  <a:lnTo>
                    <a:pt x="153" y="220"/>
                  </a:lnTo>
                  <a:lnTo>
                    <a:pt x="148" y="217"/>
                  </a:lnTo>
                  <a:lnTo>
                    <a:pt x="142" y="213"/>
                  </a:lnTo>
                  <a:lnTo>
                    <a:pt x="137" y="210"/>
                  </a:lnTo>
                  <a:lnTo>
                    <a:pt x="131" y="205"/>
                  </a:lnTo>
                  <a:lnTo>
                    <a:pt x="127" y="201"/>
                  </a:lnTo>
                  <a:lnTo>
                    <a:pt x="121" y="197"/>
                  </a:lnTo>
                  <a:lnTo>
                    <a:pt x="116" y="194"/>
                  </a:lnTo>
                  <a:lnTo>
                    <a:pt x="110" y="189"/>
                  </a:lnTo>
                  <a:lnTo>
                    <a:pt x="105" y="187"/>
                  </a:lnTo>
                  <a:lnTo>
                    <a:pt x="100" y="182"/>
                  </a:lnTo>
                  <a:lnTo>
                    <a:pt x="94" y="179"/>
                  </a:lnTo>
                  <a:lnTo>
                    <a:pt x="90" y="174"/>
                  </a:lnTo>
                  <a:lnTo>
                    <a:pt x="85" y="170"/>
                  </a:lnTo>
                  <a:lnTo>
                    <a:pt x="75" y="162"/>
                  </a:lnTo>
                  <a:lnTo>
                    <a:pt x="67" y="155"/>
                  </a:lnTo>
                  <a:lnTo>
                    <a:pt x="56" y="145"/>
                  </a:lnTo>
                  <a:lnTo>
                    <a:pt x="48" y="137"/>
                  </a:lnTo>
                  <a:lnTo>
                    <a:pt x="39" y="128"/>
                  </a:lnTo>
                  <a:lnTo>
                    <a:pt x="31" y="120"/>
                  </a:lnTo>
                  <a:lnTo>
                    <a:pt x="23" y="111"/>
                  </a:lnTo>
                  <a:lnTo>
                    <a:pt x="14" y="101"/>
                  </a:lnTo>
                  <a:lnTo>
                    <a:pt x="6" y="93"/>
                  </a:lnTo>
                  <a:lnTo>
                    <a:pt x="0" y="84"/>
                  </a:lnTo>
                  <a:lnTo>
                    <a:pt x="2" y="76"/>
                  </a:lnTo>
                  <a:lnTo>
                    <a:pt x="7" y="69"/>
                  </a:lnTo>
                  <a:lnTo>
                    <a:pt x="11" y="62"/>
                  </a:lnTo>
                  <a:lnTo>
                    <a:pt x="17" y="56"/>
                  </a:lnTo>
                  <a:lnTo>
                    <a:pt x="22" y="51"/>
                  </a:lnTo>
                  <a:lnTo>
                    <a:pt x="28" y="45"/>
                  </a:lnTo>
                  <a:lnTo>
                    <a:pt x="32" y="39"/>
                  </a:lnTo>
                  <a:lnTo>
                    <a:pt x="38" y="35"/>
                  </a:lnTo>
                  <a:lnTo>
                    <a:pt x="44" y="29"/>
                  </a:lnTo>
                  <a:lnTo>
                    <a:pt x="49" y="26"/>
                  </a:lnTo>
                  <a:lnTo>
                    <a:pt x="55" y="21"/>
                  </a:lnTo>
                  <a:lnTo>
                    <a:pt x="61" y="19"/>
                  </a:lnTo>
                  <a:lnTo>
                    <a:pt x="67" y="14"/>
                  </a:lnTo>
                  <a:lnTo>
                    <a:pt x="74" y="10"/>
                  </a:lnTo>
                  <a:lnTo>
                    <a:pt x="80" y="8"/>
                  </a:lnTo>
                  <a:lnTo>
                    <a:pt x="87" y="6"/>
                  </a:lnTo>
                  <a:lnTo>
                    <a:pt x="87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1" name="Freeform 17"/>
            <p:cNvSpPr>
              <a:spLocks/>
            </p:cNvSpPr>
            <p:nvPr/>
          </p:nvSpPr>
          <p:spPr bwMode="auto">
            <a:xfrm>
              <a:off x="5378" y="782"/>
              <a:ext cx="86" cy="64"/>
            </a:xfrm>
            <a:custGeom>
              <a:avLst/>
              <a:gdLst>
                <a:gd name="T0" fmla="*/ 51 w 260"/>
                <a:gd name="T1" fmla="*/ 1 h 190"/>
                <a:gd name="T2" fmla="*/ 71 w 260"/>
                <a:gd name="T3" fmla="*/ 0 h 190"/>
                <a:gd name="T4" fmla="*/ 86 w 260"/>
                <a:gd name="T5" fmla="*/ 1 h 190"/>
                <a:gd name="T6" fmla="*/ 96 w 260"/>
                <a:gd name="T7" fmla="*/ 2 h 190"/>
                <a:gd name="T8" fmla="*/ 106 w 260"/>
                <a:gd name="T9" fmla="*/ 3 h 190"/>
                <a:gd name="T10" fmla="*/ 117 w 260"/>
                <a:gd name="T11" fmla="*/ 6 h 190"/>
                <a:gd name="T12" fmla="*/ 132 w 260"/>
                <a:gd name="T13" fmla="*/ 11 h 190"/>
                <a:gd name="T14" fmla="*/ 146 w 260"/>
                <a:gd name="T15" fmla="*/ 15 h 190"/>
                <a:gd name="T16" fmla="*/ 157 w 260"/>
                <a:gd name="T17" fmla="*/ 19 h 190"/>
                <a:gd name="T18" fmla="*/ 172 w 260"/>
                <a:gd name="T19" fmla="*/ 26 h 190"/>
                <a:gd name="T20" fmla="*/ 191 w 260"/>
                <a:gd name="T21" fmla="*/ 38 h 190"/>
                <a:gd name="T22" fmla="*/ 207 w 260"/>
                <a:gd name="T23" fmla="*/ 50 h 190"/>
                <a:gd name="T24" fmla="*/ 222 w 260"/>
                <a:gd name="T25" fmla="*/ 63 h 190"/>
                <a:gd name="T26" fmla="*/ 235 w 260"/>
                <a:gd name="T27" fmla="*/ 79 h 190"/>
                <a:gd name="T28" fmla="*/ 244 w 260"/>
                <a:gd name="T29" fmla="*/ 95 h 190"/>
                <a:gd name="T30" fmla="*/ 253 w 260"/>
                <a:gd name="T31" fmla="*/ 113 h 190"/>
                <a:gd name="T32" fmla="*/ 257 w 260"/>
                <a:gd name="T33" fmla="*/ 131 h 190"/>
                <a:gd name="T34" fmla="*/ 259 w 260"/>
                <a:gd name="T35" fmla="*/ 146 h 190"/>
                <a:gd name="T36" fmla="*/ 259 w 260"/>
                <a:gd name="T37" fmla="*/ 157 h 190"/>
                <a:gd name="T38" fmla="*/ 257 w 260"/>
                <a:gd name="T39" fmla="*/ 168 h 190"/>
                <a:gd name="T40" fmla="*/ 255 w 260"/>
                <a:gd name="T41" fmla="*/ 179 h 190"/>
                <a:gd name="T42" fmla="*/ 244 w 260"/>
                <a:gd name="T43" fmla="*/ 185 h 190"/>
                <a:gd name="T44" fmla="*/ 228 w 260"/>
                <a:gd name="T45" fmla="*/ 187 h 190"/>
                <a:gd name="T46" fmla="*/ 212 w 260"/>
                <a:gd name="T47" fmla="*/ 186 h 190"/>
                <a:gd name="T48" fmla="*/ 197 w 260"/>
                <a:gd name="T49" fmla="*/ 179 h 190"/>
                <a:gd name="T50" fmla="*/ 182 w 260"/>
                <a:gd name="T51" fmla="*/ 171 h 190"/>
                <a:gd name="T52" fmla="*/ 169 w 260"/>
                <a:gd name="T53" fmla="*/ 162 h 190"/>
                <a:gd name="T54" fmla="*/ 155 w 260"/>
                <a:gd name="T55" fmla="*/ 153 h 190"/>
                <a:gd name="T56" fmla="*/ 142 w 260"/>
                <a:gd name="T57" fmla="*/ 143 h 190"/>
                <a:gd name="T58" fmla="*/ 127 w 260"/>
                <a:gd name="T59" fmla="*/ 134 h 190"/>
                <a:gd name="T60" fmla="*/ 113 w 260"/>
                <a:gd name="T61" fmla="*/ 124 h 190"/>
                <a:gd name="T62" fmla="*/ 100 w 260"/>
                <a:gd name="T63" fmla="*/ 113 h 190"/>
                <a:gd name="T64" fmla="*/ 87 w 260"/>
                <a:gd name="T65" fmla="*/ 103 h 190"/>
                <a:gd name="T66" fmla="*/ 72 w 260"/>
                <a:gd name="T67" fmla="*/ 92 h 190"/>
                <a:gd name="T68" fmla="*/ 59 w 260"/>
                <a:gd name="T69" fmla="*/ 81 h 190"/>
                <a:gd name="T70" fmla="*/ 46 w 260"/>
                <a:gd name="T71" fmla="*/ 72 h 190"/>
                <a:gd name="T72" fmla="*/ 33 w 260"/>
                <a:gd name="T73" fmla="*/ 61 h 190"/>
                <a:gd name="T74" fmla="*/ 19 w 260"/>
                <a:gd name="T75" fmla="*/ 50 h 190"/>
                <a:gd name="T76" fmla="*/ 6 w 260"/>
                <a:gd name="T77" fmla="*/ 42 h 190"/>
                <a:gd name="T78" fmla="*/ 3 w 260"/>
                <a:gd name="T79" fmla="*/ 33 h 190"/>
                <a:gd name="T80" fmla="*/ 15 w 260"/>
                <a:gd name="T81" fmla="*/ 25 h 190"/>
                <a:gd name="T82" fmla="*/ 28 w 260"/>
                <a:gd name="T83" fmla="*/ 14 h 190"/>
                <a:gd name="T84" fmla="*/ 39 w 260"/>
                <a:gd name="T85" fmla="*/ 5 h 190"/>
                <a:gd name="T86" fmla="*/ 43 w 260"/>
                <a:gd name="T87" fmla="*/ 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0" h="190">
                  <a:moveTo>
                    <a:pt x="43" y="3"/>
                  </a:moveTo>
                  <a:lnTo>
                    <a:pt x="51" y="1"/>
                  </a:lnTo>
                  <a:lnTo>
                    <a:pt x="62" y="0"/>
                  </a:lnTo>
                  <a:lnTo>
                    <a:pt x="71" y="0"/>
                  </a:lnTo>
                  <a:lnTo>
                    <a:pt x="81" y="1"/>
                  </a:lnTo>
                  <a:lnTo>
                    <a:pt x="86" y="1"/>
                  </a:lnTo>
                  <a:lnTo>
                    <a:pt x="92" y="1"/>
                  </a:lnTo>
                  <a:lnTo>
                    <a:pt x="96" y="2"/>
                  </a:lnTo>
                  <a:lnTo>
                    <a:pt x="101" y="3"/>
                  </a:lnTo>
                  <a:lnTo>
                    <a:pt x="106" y="3"/>
                  </a:lnTo>
                  <a:lnTo>
                    <a:pt x="112" y="5"/>
                  </a:lnTo>
                  <a:lnTo>
                    <a:pt x="117" y="6"/>
                  </a:lnTo>
                  <a:lnTo>
                    <a:pt x="123" y="8"/>
                  </a:lnTo>
                  <a:lnTo>
                    <a:pt x="132" y="11"/>
                  </a:lnTo>
                  <a:lnTo>
                    <a:pt x="142" y="13"/>
                  </a:lnTo>
                  <a:lnTo>
                    <a:pt x="146" y="15"/>
                  </a:lnTo>
                  <a:lnTo>
                    <a:pt x="152" y="17"/>
                  </a:lnTo>
                  <a:lnTo>
                    <a:pt x="157" y="19"/>
                  </a:lnTo>
                  <a:lnTo>
                    <a:pt x="162" y="21"/>
                  </a:lnTo>
                  <a:lnTo>
                    <a:pt x="172" y="26"/>
                  </a:lnTo>
                  <a:lnTo>
                    <a:pt x="181" y="32"/>
                  </a:lnTo>
                  <a:lnTo>
                    <a:pt x="191" y="38"/>
                  </a:lnTo>
                  <a:lnTo>
                    <a:pt x="199" y="44"/>
                  </a:lnTo>
                  <a:lnTo>
                    <a:pt x="207" y="50"/>
                  </a:lnTo>
                  <a:lnTo>
                    <a:pt x="216" y="56"/>
                  </a:lnTo>
                  <a:lnTo>
                    <a:pt x="222" y="63"/>
                  </a:lnTo>
                  <a:lnTo>
                    <a:pt x="229" y="72"/>
                  </a:lnTo>
                  <a:lnTo>
                    <a:pt x="235" y="79"/>
                  </a:lnTo>
                  <a:lnTo>
                    <a:pt x="241" y="87"/>
                  </a:lnTo>
                  <a:lnTo>
                    <a:pt x="244" y="95"/>
                  </a:lnTo>
                  <a:lnTo>
                    <a:pt x="250" y="104"/>
                  </a:lnTo>
                  <a:lnTo>
                    <a:pt x="253" y="113"/>
                  </a:lnTo>
                  <a:lnTo>
                    <a:pt x="256" y="122"/>
                  </a:lnTo>
                  <a:lnTo>
                    <a:pt x="257" y="131"/>
                  </a:lnTo>
                  <a:lnTo>
                    <a:pt x="260" y="142"/>
                  </a:lnTo>
                  <a:lnTo>
                    <a:pt x="259" y="146"/>
                  </a:lnTo>
                  <a:lnTo>
                    <a:pt x="259" y="151"/>
                  </a:lnTo>
                  <a:lnTo>
                    <a:pt x="259" y="157"/>
                  </a:lnTo>
                  <a:lnTo>
                    <a:pt x="259" y="162"/>
                  </a:lnTo>
                  <a:lnTo>
                    <a:pt x="257" y="168"/>
                  </a:lnTo>
                  <a:lnTo>
                    <a:pt x="256" y="174"/>
                  </a:lnTo>
                  <a:lnTo>
                    <a:pt x="255" y="179"/>
                  </a:lnTo>
                  <a:lnTo>
                    <a:pt x="254" y="185"/>
                  </a:lnTo>
                  <a:lnTo>
                    <a:pt x="244" y="185"/>
                  </a:lnTo>
                  <a:lnTo>
                    <a:pt x="237" y="187"/>
                  </a:lnTo>
                  <a:lnTo>
                    <a:pt x="228" y="187"/>
                  </a:lnTo>
                  <a:lnTo>
                    <a:pt x="220" y="190"/>
                  </a:lnTo>
                  <a:lnTo>
                    <a:pt x="212" y="186"/>
                  </a:lnTo>
                  <a:lnTo>
                    <a:pt x="205" y="183"/>
                  </a:lnTo>
                  <a:lnTo>
                    <a:pt x="197" y="179"/>
                  </a:lnTo>
                  <a:lnTo>
                    <a:pt x="191" y="175"/>
                  </a:lnTo>
                  <a:lnTo>
                    <a:pt x="182" y="171"/>
                  </a:lnTo>
                  <a:lnTo>
                    <a:pt x="176" y="166"/>
                  </a:lnTo>
                  <a:lnTo>
                    <a:pt x="169" y="162"/>
                  </a:lnTo>
                  <a:lnTo>
                    <a:pt x="162" y="159"/>
                  </a:lnTo>
                  <a:lnTo>
                    <a:pt x="155" y="153"/>
                  </a:lnTo>
                  <a:lnTo>
                    <a:pt x="149" y="148"/>
                  </a:lnTo>
                  <a:lnTo>
                    <a:pt x="142" y="143"/>
                  </a:lnTo>
                  <a:lnTo>
                    <a:pt x="134" y="138"/>
                  </a:lnTo>
                  <a:lnTo>
                    <a:pt x="127" y="134"/>
                  </a:lnTo>
                  <a:lnTo>
                    <a:pt x="121" y="129"/>
                  </a:lnTo>
                  <a:lnTo>
                    <a:pt x="113" y="124"/>
                  </a:lnTo>
                  <a:lnTo>
                    <a:pt x="108" y="119"/>
                  </a:lnTo>
                  <a:lnTo>
                    <a:pt x="100" y="113"/>
                  </a:lnTo>
                  <a:lnTo>
                    <a:pt x="94" y="109"/>
                  </a:lnTo>
                  <a:lnTo>
                    <a:pt x="87" y="103"/>
                  </a:lnTo>
                  <a:lnTo>
                    <a:pt x="80" y="98"/>
                  </a:lnTo>
                  <a:lnTo>
                    <a:pt x="72" y="92"/>
                  </a:lnTo>
                  <a:lnTo>
                    <a:pt x="66" y="87"/>
                  </a:lnTo>
                  <a:lnTo>
                    <a:pt x="59" y="81"/>
                  </a:lnTo>
                  <a:lnTo>
                    <a:pt x="53" y="76"/>
                  </a:lnTo>
                  <a:lnTo>
                    <a:pt x="46" y="72"/>
                  </a:lnTo>
                  <a:lnTo>
                    <a:pt x="39" y="66"/>
                  </a:lnTo>
                  <a:lnTo>
                    <a:pt x="33" y="61"/>
                  </a:lnTo>
                  <a:lnTo>
                    <a:pt x="26" y="56"/>
                  </a:lnTo>
                  <a:lnTo>
                    <a:pt x="19" y="50"/>
                  </a:lnTo>
                  <a:lnTo>
                    <a:pt x="13" y="46"/>
                  </a:lnTo>
                  <a:lnTo>
                    <a:pt x="6" y="42"/>
                  </a:lnTo>
                  <a:lnTo>
                    <a:pt x="0" y="38"/>
                  </a:lnTo>
                  <a:lnTo>
                    <a:pt x="3" y="33"/>
                  </a:lnTo>
                  <a:lnTo>
                    <a:pt x="9" y="30"/>
                  </a:lnTo>
                  <a:lnTo>
                    <a:pt x="15" y="25"/>
                  </a:lnTo>
                  <a:lnTo>
                    <a:pt x="22" y="20"/>
                  </a:lnTo>
                  <a:lnTo>
                    <a:pt x="28" y="14"/>
                  </a:lnTo>
                  <a:lnTo>
                    <a:pt x="34" y="9"/>
                  </a:lnTo>
                  <a:lnTo>
                    <a:pt x="39" y="5"/>
                  </a:lnTo>
                  <a:lnTo>
                    <a:pt x="43" y="3"/>
                  </a:lnTo>
                  <a:lnTo>
                    <a:pt x="43" y="3"/>
                  </a:lnTo>
                  <a:close/>
                </a:path>
              </a:pathLst>
            </a:custGeom>
            <a:solidFill>
              <a:srgbClr val="FFD1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2" name="Freeform 18"/>
            <p:cNvSpPr>
              <a:spLocks/>
            </p:cNvSpPr>
            <p:nvPr/>
          </p:nvSpPr>
          <p:spPr bwMode="auto">
            <a:xfrm>
              <a:off x="5371" y="839"/>
              <a:ext cx="62" cy="78"/>
            </a:xfrm>
            <a:custGeom>
              <a:avLst/>
              <a:gdLst>
                <a:gd name="T0" fmla="*/ 138 w 187"/>
                <a:gd name="T1" fmla="*/ 0 h 232"/>
                <a:gd name="T2" fmla="*/ 0 w 187"/>
                <a:gd name="T3" fmla="*/ 189 h 232"/>
                <a:gd name="T4" fmla="*/ 59 w 187"/>
                <a:gd name="T5" fmla="*/ 232 h 232"/>
                <a:gd name="T6" fmla="*/ 187 w 187"/>
                <a:gd name="T7" fmla="*/ 49 h 232"/>
                <a:gd name="T8" fmla="*/ 138 w 187"/>
                <a:gd name="T9" fmla="*/ 0 h 232"/>
                <a:gd name="T10" fmla="*/ 138 w 187"/>
                <a:gd name="T11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" h="232">
                  <a:moveTo>
                    <a:pt x="138" y="0"/>
                  </a:moveTo>
                  <a:lnTo>
                    <a:pt x="0" y="189"/>
                  </a:lnTo>
                  <a:lnTo>
                    <a:pt x="59" y="232"/>
                  </a:lnTo>
                  <a:lnTo>
                    <a:pt x="187" y="49"/>
                  </a:lnTo>
                  <a:lnTo>
                    <a:pt x="138" y="0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3" name="Freeform 19"/>
            <p:cNvSpPr>
              <a:spLocks/>
            </p:cNvSpPr>
            <p:nvPr/>
          </p:nvSpPr>
          <p:spPr bwMode="auto">
            <a:xfrm>
              <a:off x="5324" y="808"/>
              <a:ext cx="67" cy="80"/>
            </a:xfrm>
            <a:custGeom>
              <a:avLst/>
              <a:gdLst>
                <a:gd name="T0" fmla="*/ 145 w 199"/>
                <a:gd name="T1" fmla="*/ 0 h 240"/>
                <a:gd name="T2" fmla="*/ 0 w 199"/>
                <a:gd name="T3" fmla="*/ 216 h 240"/>
                <a:gd name="T4" fmla="*/ 66 w 199"/>
                <a:gd name="T5" fmla="*/ 240 h 240"/>
                <a:gd name="T6" fmla="*/ 199 w 199"/>
                <a:gd name="T7" fmla="*/ 44 h 240"/>
                <a:gd name="T8" fmla="*/ 145 w 199"/>
                <a:gd name="T9" fmla="*/ 0 h 240"/>
                <a:gd name="T10" fmla="*/ 145 w 199"/>
                <a:gd name="T1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9" h="240">
                  <a:moveTo>
                    <a:pt x="145" y="0"/>
                  </a:moveTo>
                  <a:lnTo>
                    <a:pt x="0" y="216"/>
                  </a:lnTo>
                  <a:lnTo>
                    <a:pt x="66" y="240"/>
                  </a:lnTo>
                  <a:lnTo>
                    <a:pt x="199" y="44"/>
                  </a:lnTo>
                  <a:lnTo>
                    <a:pt x="145" y="0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4" name="Freeform 20"/>
            <p:cNvSpPr>
              <a:spLocks/>
            </p:cNvSpPr>
            <p:nvPr/>
          </p:nvSpPr>
          <p:spPr bwMode="auto">
            <a:xfrm>
              <a:off x="4987" y="822"/>
              <a:ext cx="54" cy="59"/>
            </a:xfrm>
            <a:custGeom>
              <a:avLst/>
              <a:gdLst>
                <a:gd name="T0" fmla="*/ 0 w 161"/>
                <a:gd name="T1" fmla="*/ 46 h 177"/>
                <a:gd name="T2" fmla="*/ 112 w 161"/>
                <a:gd name="T3" fmla="*/ 177 h 177"/>
                <a:gd name="T4" fmla="*/ 161 w 161"/>
                <a:gd name="T5" fmla="*/ 163 h 177"/>
                <a:gd name="T6" fmla="*/ 50 w 161"/>
                <a:gd name="T7" fmla="*/ 0 h 177"/>
                <a:gd name="T8" fmla="*/ 0 w 161"/>
                <a:gd name="T9" fmla="*/ 46 h 177"/>
                <a:gd name="T10" fmla="*/ 0 w 161"/>
                <a:gd name="T11" fmla="*/ 4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" h="177">
                  <a:moveTo>
                    <a:pt x="0" y="46"/>
                  </a:moveTo>
                  <a:lnTo>
                    <a:pt x="112" y="177"/>
                  </a:lnTo>
                  <a:lnTo>
                    <a:pt x="161" y="163"/>
                  </a:lnTo>
                  <a:lnTo>
                    <a:pt x="50" y="0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5" name="Freeform 21"/>
            <p:cNvSpPr>
              <a:spLocks/>
            </p:cNvSpPr>
            <p:nvPr/>
          </p:nvSpPr>
          <p:spPr bwMode="auto">
            <a:xfrm>
              <a:off x="5031" y="793"/>
              <a:ext cx="46" cy="64"/>
            </a:xfrm>
            <a:custGeom>
              <a:avLst/>
              <a:gdLst>
                <a:gd name="T0" fmla="*/ 0 w 137"/>
                <a:gd name="T1" fmla="*/ 39 h 191"/>
                <a:gd name="T2" fmla="*/ 82 w 137"/>
                <a:gd name="T3" fmla="*/ 191 h 191"/>
                <a:gd name="T4" fmla="*/ 137 w 137"/>
                <a:gd name="T5" fmla="*/ 191 h 191"/>
                <a:gd name="T6" fmla="*/ 53 w 137"/>
                <a:gd name="T7" fmla="*/ 0 h 191"/>
                <a:gd name="T8" fmla="*/ 0 w 137"/>
                <a:gd name="T9" fmla="*/ 39 h 191"/>
                <a:gd name="T10" fmla="*/ 0 w 137"/>
                <a:gd name="T11" fmla="*/ 39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191">
                  <a:moveTo>
                    <a:pt x="0" y="39"/>
                  </a:moveTo>
                  <a:lnTo>
                    <a:pt x="82" y="191"/>
                  </a:lnTo>
                  <a:lnTo>
                    <a:pt x="137" y="191"/>
                  </a:lnTo>
                  <a:lnTo>
                    <a:pt x="53" y="0"/>
                  </a:lnTo>
                  <a:lnTo>
                    <a:pt x="0" y="3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6" name="Freeform 22"/>
            <p:cNvSpPr>
              <a:spLocks/>
            </p:cNvSpPr>
            <p:nvPr/>
          </p:nvSpPr>
          <p:spPr bwMode="auto">
            <a:xfrm>
              <a:off x="4953" y="755"/>
              <a:ext cx="120" cy="99"/>
            </a:xfrm>
            <a:custGeom>
              <a:avLst/>
              <a:gdLst>
                <a:gd name="T0" fmla="*/ 250 w 360"/>
                <a:gd name="T1" fmla="*/ 2 h 296"/>
                <a:gd name="T2" fmla="*/ 277 w 360"/>
                <a:gd name="T3" fmla="*/ 2 h 296"/>
                <a:gd name="T4" fmla="*/ 302 w 360"/>
                <a:gd name="T5" fmla="*/ 10 h 296"/>
                <a:gd name="T6" fmla="*/ 324 w 360"/>
                <a:gd name="T7" fmla="*/ 21 h 296"/>
                <a:gd name="T8" fmla="*/ 346 w 360"/>
                <a:gd name="T9" fmla="*/ 42 h 296"/>
                <a:gd name="T10" fmla="*/ 357 w 360"/>
                <a:gd name="T11" fmla="*/ 55 h 296"/>
                <a:gd name="T12" fmla="*/ 354 w 360"/>
                <a:gd name="T13" fmla="*/ 77 h 296"/>
                <a:gd name="T14" fmla="*/ 341 w 360"/>
                <a:gd name="T15" fmla="*/ 101 h 296"/>
                <a:gd name="T16" fmla="*/ 326 w 360"/>
                <a:gd name="T17" fmla="*/ 123 h 296"/>
                <a:gd name="T18" fmla="*/ 304 w 360"/>
                <a:gd name="T19" fmla="*/ 139 h 296"/>
                <a:gd name="T20" fmla="*/ 283 w 360"/>
                <a:gd name="T21" fmla="*/ 156 h 296"/>
                <a:gd name="T22" fmla="*/ 258 w 360"/>
                <a:gd name="T23" fmla="*/ 172 h 296"/>
                <a:gd name="T24" fmla="*/ 233 w 360"/>
                <a:gd name="T25" fmla="*/ 186 h 296"/>
                <a:gd name="T26" fmla="*/ 206 w 360"/>
                <a:gd name="T27" fmla="*/ 200 h 296"/>
                <a:gd name="T28" fmla="*/ 181 w 360"/>
                <a:gd name="T29" fmla="*/ 215 h 296"/>
                <a:gd name="T30" fmla="*/ 159 w 360"/>
                <a:gd name="T31" fmla="*/ 231 h 296"/>
                <a:gd name="T32" fmla="*/ 141 w 360"/>
                <a:gd name="T33" fmla="*/ 252 h 296"/>
                <a:gd name="T34" fmla="*/ 126 w 360"/>
                <a:gd name="T35" fmla="*/ 256 h 296"/>
                <a:gd name="T36" fmla="*/ 108 w 360"/>
                <a:gd name="T37" fmla="*/ 265 h 296"/>
                <a:gd name="T38" fmla="*/ 86 w 360"/>
                <a:gd name="T39" fmla="*/ 277 h 296"/>
                <a:gd name="T40" fmla="*/ 67 w 360"/>
                <a:gd name="T41" fmla="*/ 286 h 296"/>
                <a:gd name="T42" fmla="*/ 51 w 360"/>
                <a:gd name="T43" fmla="*/ 293 h 296"/>
                <a:gd name="T44" fmla="*/ 38 w 360"/>
                <a:gd name="T45" fmla="*/ 287 h 296"/>
                <a:gd name="T46" fmla="*/ 18 w 360"/>
                <a:gd name="T47" fmla="*/ 275 h 296"/>
                <a:gd name="T48" fmla="*/ 6 w 360"/>
                <a:gd name="T49" fmla="*/ 256 h 296"/>
                <a:gd name="T50" fmla="*/ 2 w 360"/>
                <a:gd name="T51" fmla="*/ 235 h 296"/>
                <a:gd name="T52" fmla="*/ 1 w 360"/>
                <a:gd name="T53" fmla="*/ 216 h 296"/>
                <a:gd name="T54" fmla="*/ 0 w 360"/>
                <a:gd name="T55" fmla="*/ 194 h 296"/>
                <a:gd name="T56" fmla="*/ 2 w 360"/>
                <a:gd name="T57" fmla="*/ 176 h 296"/>
                <a:gd name="T58" fmla="*/ 6 w 360"/>
                <a:gd name="T59" fmla="*/ 157 h 296"/>
                <a:gd name="T60" fmla="*/ 13 w 360"/>
                <a:gd name="T61" fmla="*/ 139 h 296"/>
                <a:gd name="T62" fmla="*/ 20 w 360"/>
                <a:gd name="T63" fmla="*/ 123 h 296"/>
                <a:gd name="T64" fmla="*/ 28 w 360"/>
                <a:gd name="T65" fmla="*/ 106 h 296"/>
                <a:gd name="T66" fmla="*/ 43 w 360"/>
                <a:gd name="T67" fmla="*/ 86 h 296"/>
                <a:gd name="T68" fmla="*/ 68 w 360"/>
                <a:gd name="T69" fmla="*/ 58 h 296"/>
                <a:gd name="T70" fmla="*/ 82 w 360"/>
                <a:gd name="T71" fmla="*/ 45 h 296"/>
                <a:gd name="T72" fmla="*/ 98 w 360"/>
                <a:gd name="T73" fmla="*/ 36 h 296"/>
                <a:gd name="T74" fmla="*/ 114 w 360"/>
                <a:gd name="T75" fmla="*/ 26 h 296"/>
                <a:gd name="T76" fmla="*/ 132 w 360"/>
                <a:gd name="T77" fmla="*/ 19 h 296"/>
                <a:gd name="T78" fmla="*/ 149 w 360"/>
                <a:gd name="T79" fmla="*/ 10 h 296"/>
                <a:gd name="T80" fmla="*/ 168 w 360"/>
                <a:gd name="T81" fmla="*/ 6 h 296"/>
                <a:gd name="T82" fmla="*/ 186 w 360"/>
                <a:gd name="T83" fmla="*/ 2 h 296"/>
                <a:gd name="T84" fmla="*/ 206 w 360"/>
                <a:gd name="T85" fmla="*/ 1 h 296"/>
                <a:gd name="T86" fmla="*/ 225 w 360"/>
                <a:gd name="T87" fmla="*/ 1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60" h="296">
                  <a:moveTo>
                    <a:pt x="234" y="2"/>
                  </a:moveTo>
                  <a:lnTo>
                    <a:pt x="242" y="2"/>
                  </a:lnTo>
                  <a:lnTo>
                    <a:pt x="250" y="2"/>
                  </a:lnTo>
                  <a:lnTo>
                    <a:pt x="259" y="2"/>
                  </a:lnTo>
                  <a:lnTo>
                    <a:pt x="268" y="2"/>
                  </a:lnTo>
                  <a:lnTo>
                    <a:pt x="277" y="2"/>
                  </a:lnTo>
                  <a:lnTo>
                    <a:pt x="285" y="5"/>
                  </a:lnTo>
                  <a:lnTo>
                    <a:pt x="293" y="7"/>
                  </a:lnTo>
                  <a:lnTo>
                    <a:pt x="302" y="10"/>
                  </a:lnTo>
                  <a:lnTo>
                    <a:pt x="309" y="13"/>
                  </a:lnTo>
                  <a:lnTo>
                    <a:pt x="316" y="16"/>
                  </a:lnTo>
                  <a:lnTo>
                    <a:pt x="324" y="21"/>
                  </a:lnTo>
                  <a:lnTo>
                    <a:pt x="333" y="27"/>
                  </a:lnTo>
                  <a:lnTo>
                    <a:pt x="339" y="33"/>
                  </a:lnTo>
                  <a:lnTo>
                    <a:pt x="346" y="42"/>
                  </a:lnTo>
                  <a:lnTo>
                    <a:pt x="350" y="45"/>
                  </a:lnTo>
                  <a:lnTo>
                    <a:pt x="353" y="50"/>
                  </a:lnTo>
                  <a:lnTo>
                    <a:pt x="357" y="55"/>
                  </a:lnTo>
                  <a:lnTo>
                    <a:pt x="360" y="61"/>
                  </a:lnTo>
                  <a:lnTo>
                    <a:pt x="357" y="69"/>
                  </a:lnTo>
                  <a:lnTo>
                    <a:pt x="354" y="77"/>
                  </a:lnTo>
                  <a:lnTo>
                    <a:pt x="351" y="86"/>
                  </a:lnTo>
                  <a:lnTo>
                    <a:pt x="347" y="94"/>
                  </a:lnTo>
                  <a:lnTo>
                    <a:pt x="341" y="101"/>
                  </a:lnTo>
                  <a:lnTo>
                    <a:pt x="336" y="108"/>
                  </a:lnTo>
                  <a:lnTo>
                    <a:pt x="332" y="114"/>
                  </a:lnTo>
                  <a:lnTo>
                    <a:pt x="326" y="123"/>
                  </a:lnTo>
                  <a:lnTo>
                    <a:pt x="319" y="127"/>
                  </a:lnTo>
                  <a:lnTo>
                    <a:pt x="311" y="135"/>
                  </a:lnTo>
                  <a:lnTo>
                    <a:pt x="304" y="139"/>
                  </a:lnTo>
                  <a:lnTo>
                    <a:pt x="298" y="147"/>
                  </a:lnTo>
                  <a:lnTo>
                    <a:pt x="290" y="151"/>
                  </a:lnTo>
                  <a:lnTo>
                    <a:pt x="283" y="156"/>
                  </a:lnTo>
                  <a:lnTo>
                    <a:pt x="274" y="162"/>
                  </a:lnTo>
                  <a:lnTo>
                    <a:pt x="267" y="168"/>
                  </a:lnTo>
                  <a:lnTo>
                    <a:pt x="258" y="172"/>
                  </a:lnTo>
                  <a:lnTo>
                    <a:pt x="249" y="178"/>
                  </a:lnTo>
                  <a:lnTo>
                    <a:pt x="241" y="181"/>
                  </a:lnTo>
                  <a:lnTo>
                    <a:pt x="233" y="186"/>
                  </a:lnTo>
                  <a:lnTo>
                    <a:pt x="223" y="191"/>
                  </a:lnTo>
                  <a:lnTo>
                    <a:pt x="215" y="195"/>
                  </a:lnTo>
                  <a:lnTo>
                    <a:pt x="206" y="200"/>
                  </a:lnTo>
                  <a:lnTo>
                    <a:pt x="198" y="206"/>
                  </a:lnTo>
                  <a:lnTo>
                    <a:pt x="190" y="210"/>
                  </a:lnTo>
                  <a:lnTo>
                    <a:pt x="181" y="215"/>
                  </a:lnTo>
                  <a:lnTo>
                    <a:pt x="174" y="221"/>
                  </a:lnTo>
                  <a:lnTo>
                    <a:pt x="167" y="227"/>
                  </a:lnTo>
                  <a:lnTo>
                    <a:pt x="159" y="231"/>
                  </a:lnTo>
                  <a:lnTo>
                    <a:pt x="153" y="237"/>
                  </a:lnTo>
                  <a:lnTo>
                    <a:pt x="147" y="243"/>
                  </a:lnTo>
                  <a:lnTo>
                    <a:pt x="141" y="252"/>
                  </a:lnTo>
                  <a:lnTo>
                    <a:pt x="137" y="252"/>
                  </a:lnTo>
                  <a:lnTo>
                    <a:pt x="132" y="254"/>
                  </a:lnTo>
                  <a:lnTo>
                    <a:pt x="126" y="256"/>
                  </a:lnTo>
                  <a:lnTo>
                    <a:pt x="122" y="260"/>
                  </a:lnTo>
                  <a:lnTo>
                    <a:pt x="114" y="262"/>
                  </a:lnTo>
                  <a:lnTo>
                    <a:pt x="108" y="265"/>
                  </a:lnTo>
                  <a:lnTo>
                    <a:pt x="101" y="268"/>
                  </a:lnTo>
                  <a:lnTo>
                    <a:pt x="94" y="273"/>
                  </a:lnTo>
                  <a:lnTo>
                    <a:pt x="86" y="277"/>
                  </a:lnTo>
                  <a:lnTo>
                    <a:pt x="80" y="280"/>
                  </a:lnTo>
                  <a:lnTo>
                    <a:pt x="73" y="283"/>
                  </a:lnTo>
                  <a:lnTo>
                    <a:pt x="67" y="286"/>
                  </a:lnTo>
                  <a:lnTo>
                    <a:pt x="59" y="289"/>
                  </a:lnTo>
                  <a:lnTo>
                    <a:pt x="56" y="292"/>
                  </a:lnTo>
                  <a:lnTo>
                    <a:pt x="51" y="293"/>
                  </a:lnTo>
                  <a:lnTo>
                    <a:pt x="49" y="296"/>
                  </a:lnTo>
                  <a:lnTo>
                    <a:pt x="43" y="291"/>
                  </a:lnTo>
                  <a:lnTo>
                    <a:pt x="38" y="287"/>
                  </a:lnTo>
                  <a:lnTo>
                    <a:pt x="32" y="284"/>
                  </a:lnTo>
                  <a:lnTo>
                    <a:pt x="27" y="280"/>
                  </a:lnTo>
                  <a:lnTo>
                    <a:pt x="18" y="275"/>
                  </a:lnTo>
                  <a:lnTo>
                    <a:pt x="10" y="271"/>
                  </a:lnTo>
                  <a:lnTo>
                    <a:pt x="7" y="264"/>
                  </a:lnTo>
                  <a:lnTo>
                    <a:pt x="6" y="256"/>
                  </a:lnTo>
                  <a:lnTo>
                    <a:pt x="3" y="249"/>
                  </a:lnTo>
                  <a:lnTo>
                    <a:pt x="2" y="243"/>
                  </a:lnTo>
                  <a:lnTo>
                    <a:pt x="2" y="235"/>
                  </a:lnTo>
                  <a:lnTo>
                    <a:pt x="1" y="229"/>
                  </a:lnTo>
                  <a:lnTo>
                    <a:pt x="1" y="222"/>
                  </a:lnTo>
                  <a:lnTo>
                    <a:pt x="1" y="216"/>
                  </a:lnTo>
                  <a:lnTo>
                    <a:pt x="0" y="209"/>
                  </a:lnTo>
                  <a:lnTo>
                    <a:pt x="0" y="201"/>
                  </a:lnTo>
                  <a:lnTo>
                    <a:pt x="0" y="194"/>
                  </a:lnTo>
                  <a:lnTo>
                    <a:pt x="1" y="190"/>
                  </a:lnTo>
                  <a:lnTo>
                    <a:pt x="1" y="182"/>
                  </a:lnTo>
                  <a:lnTo>
                    <a:pt x="2" y="176"/>
                  </a:lnTo>
                  <a:lnTo>
                    <a:pt x="3" y="169"/>
                  </a:lnTo>
                  <a:lnTo>
                    <a:pt x="6" y="164"/>
                  </a:lnTo>
                  <a:lnTo>
                    <a:pt x="6" y="157"/>
                  </a:lnTo>
                  <a:lnTo>
                    <a:pt x="8" y="151"/>
                  </a:lnTo>
                  <a:lnTo>
                    <a:pt x="10" y="144"/>
                  </a:lnTo>
                  <a:lnTo>
                    <a:pt x="13" y="139"/>
                  </a:lnTo>
                  <a:lnTo>
                    <a:pt x="15" y="133"/>
                  </a:lnTo>
                  <a:lnTo>
                    <a:pt x="18" y="127"/>
                  </a:lnTo>
                  <a:lnTo>
                    <a:pt x="20" y="123"/>
                  </a:lnTo>
                  <a:lnTo>
                    <a:pt x="22" y="118"/>
                  </a:lnTo>
                  <a:lnTo>
                    <a:pt x="26" y="112"/>
                  </a:lnTo>
                  <a:lnTo>
                    <a:pt x="28" y="106"/>
                  </a:lnTo>
                  <a:lnTo>
                    <a:pt x="31" y="101"/>
                  </a:lnTo>
                  <a:lnTo>
                    <a:pt x="36" y="95"/>
                  </a:lnTo>
                  <a:lnTo>
                    <a:pt x="43" y="86"/>
                  </a:lnTo>
                  <a:lnTo>
                    <a:pt x="52" y="77"/>
                  </a:lnTo>
                  <a:lnTo>
                    <a:pt x="59" y="67"/>
                  </a:lnTo>
                  <a:lnTo>
                    <a:pt x="68" y="58"/>
                  </a:lnTo>
                  <a:lnTo>
                    <a:pt x="73" y="53"/>
                  </a:lnTo>
                  <a:lnTo>
                    <a:pt x="76" y="50"/>
                  </a:lnTo>
                  <a:lnTo>
                    <a:pt x="82" y="45"/>
                  </a:lnTo>
                  <a:lnTo>
                    <a:pt x="88" y="43"/>
                  </a:lnTo>
                  <a:lnTo>
                    <a:pt x="93" y="39"/>
                  </a:lnTo>
                  <a:lnTo>
                    <a:pt x="98" y="36"/>
                  </a:lnTo>
                  <a:lnTo>
                    <a:pt x="104" y="32"/>
                  </a:lnTo>
                  <a:lnTo>
                    <a:pt x="110" y="28"/>
                  </a:lnTo>
                  <a:lnTo>
                    <a:pt x="114" y="26"/>
                  </a:lnTo>
                  <a:lnTo>
                    <a:pt x="120" y="24"/>
                  </a:lnTo>
                  <a:lnTo>
                    <a:pt x="126" y="20"/>
                  </a:lnTo>
                  <a:lnTo>
                    <a:pt x="132" y="19"/>
                  </a:lnTo>
                  <a:lnTo>
                    <a:pt x="138" y="15"/>
                  </a:lnTo>
                  <a:lnTo>
                    <a:pt x="143" y="13"/>
                  </a:lnTo>
                  <a:lnTo>
                    <a:pt x="149" y="10"/>
                  </a:lnTo>
                  <a:lnTo>
                    <a:pt x="155" y="9"/>
                  </a:lnTo>
                  <a:lnTo>
                    <a:pt x="161" y="7"/>
                  </a:lnTo>
                  <a:lnTo>
                    <a:pt x="168" y="6"/>
                  </a:lnTo>
                  <a:lnTo>
                    <a:pt x="174" y="3"/>
                  </a:lnTo>
                  <a:lnTo>
                    <a:pt x="180" y="3"/>
                  </a:lnTo>
                  <a:lnTo>
                    <a:pt x="186" y="2"/>
                  </a:lnTo>
                  <a:lnTo>
                    <a:pt x="193" y="1"/>
                  </a:lnTo>
                  <a:lnTo>
                    <a:pt x="199" y="1"/>
                  </a:lnTo>
                  <a:lnTo>
                    <a:pt x="206" y="1"/>
                  </a:lnTo>
                  <a:lnTo>
                    <a:pt x="212" y="0"/>
                  </a:lnTo>
                  <a:lnTo>
                    <a:pt x="219" y="0"/>
                  </a:lnTo>
                  <a:lnTo>
                    <a:pt x="225" y="1"/>
                  </a:lnTo>
                  <a:lnTo>
                    <a:pt x="234" y="2"/>
                  </a:lnTo>
                  <a:lnTo>
                    <a:pt x="234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7" name="Freeform 23"/>
            <p:cNvSpPr>
              <a:spLocks/>
            </p:cNvSpPr>
            <p:nvPr/>
          </p:nvSpPr>
          <p:spPr bwMode="auto">
            <a:xfrm>
              <a:off x="4970" y="772"/>
              <a:ext cx="84" cy="60"/>
            </a:xfrm>
            <a:custGeom>
              <a:avLst/>
              <a:gdLst>
                <a:gd name="T0" fmla="*/ 197 w 252"/>
                <a:gd name="T1" fmla="*/ 0 h 181"/>
                <a:gd name="T2" fmla="*/ 212 w 252"/>
                <a:gd name="T3" fmla="*/ 6 h 181"/>
                <a:gd name="T4" fmla="*/ 230 w 252"/>
                <a:gd name="T5" fmla="*/ 14 h 181"/>
                <a:gd name="T6" fmla="*/ 246 w 252"/>
                <a:gd name="T7" fmla="*/ 21 h 181"/>
                <a:gd name="T8" fmla="*/ 243 w 252"/>
                <a:gd name="T9" fmla="*/ 31 h 181"/>
                <a:gd name="T10" fmla="*/ 229 w 252"/>
                <a:gd name="T11" fmla="*/ 42 h 181"/>
                <a:gd name="T12" fmla="*/ 214 w 252"/>
                <a:gd name="T13" fmla="*/ 52 h 181"/>
                <a:gd name="T14" fmla="*/ 199 w 252"/>
                <a:gd name="T15" fmla="*/ 64 h 181"/>
                <a:gd name="T16" fmla="*/ 184 w 252"/>
                <a:gd name="T17" fmla="*/ 75 h 181"/>
                <a:gd name="T18" fmla="*/ 169 w 252"/>
                <a:gd name="T19" fmla="*/ 86 h 181"/>
                <a:gd name="T20" fmla="*/ 155 w 252"/>
                <a:gd name="T21" fmla="*/ 97 h 181"/>
                <a:gd name="T22" fmla="*/ 140 w 252"/>
                <a:gd name="T23" fmla="*/ 107 h 181"/>
                <a:gd name="T24" fmla="*/ 125 w 252"/>
                <a:gd name="T25" fmla="*/ 118 h 181"/>
                <a:gd name="T26" fmla="*/ 109 w 252"/>
                <a:gd name="T27" fmla="*/ 128 h 181"/>
                <a:gd name="T28" fmla="*/ 93 w 252"/>
                <a:gd name="T29" fmla="*/ 136 h 181"/>
                <a:gd name="T30" fmla="*/ 77 w 252"/>
                <a:gd name="T31" fmla="*/ 145 h 181"/>
                <a:gd name="T32" fmla="*/ 62 w 252"/>
                <a:gd name="T33" fmla="*/ 154 h 181"/>
                <a:gd name="T34" fmla="*/ 45 w 252"/>
                <a:gd name="T35" fmla="*/ 162 h 181"/>
                <a:gd name="T36" fmla="*/ 29 w 252"/>
                <a:gd name="T37" fmla="*/ 169 h 181"/>
                <a:gd name="T38" fmla="*/ 12 w 252"/>
                <a:gd name="T39" fmla="*/ 177 h 181"/>
                <a:gd name="T40" fmla="*/ 2 w 252"/>
                <a:gd name="T41" fmla="*/ 177 h 181"/>
                <a:gd name="T42" fmla="*/ 1 w 252"/>
                <a:gd name="T43" fmla="*/ 165 h 181"/>
                <a:gd name="T44" fmla="*/ 0 w 252"/>
                <a:gd name="T45" fmla="*/ 154 h 181"/>
                <a:gd name="T46" fmla="*/ 1 w 252"/>
                <a:gd name="T47" fmla="*/ 144 h 181"/>
                <a:gd name="T48" fmla="*/ 2 w 252"/>
                <a:gd name="T49" fmla="*/ 129 h 181"/>
                <a:gd name="T50" fmla="*/ 7 w 252"/>
                <a:gd name="T51" fmla="*/ 111 h 181"/>
                <a:gd name="T52" fmla="*/ 14 w 252"/>
                <a:gd name="T53" fmla="*/ 94 h 181"/>
                <a:gd name="T54" fmla="*/ 23 w 252"/>
                <a:gd name="T55" fmla="*/ 77 h 181"/>
                <a:gd name="T56" fmla="*/ 34 w 252"/>
                <a:gd name="T57" fmla="*/ 64 h 181"/>
                <a:gd name="T58" fmla="*/ 46 w 252"/>
                <a:gd name="T59" fmla="*/ 52 h 181"/>
                <a:gd name="T60" fmla="*/ 61 w 252"/>
                <a:gd name="T61" fmla="*/ 40 h 181"/>
                <a:gd name="T62" fmla="*/ 76 w 252"/>
                <a:gd name="T63" fmla="*/ 30 h 181"/>
                <a:gd name="T64" fmla="*/ 92 w 252"/>
                <a:gd name="T65" fmla="*/ 20 h 181"/>
                <a:gd name="T66" fmla="*/ 110 w 252"/>
                <a:gd name="T67" fmla="*/ 14 h 181"/>
                <a:gd name="T68" fmla="*/ 128 w 252"/>
                <a:gd name="T69" fmla="*/ 8 h 181"/>
                <a:gd name="T70" fmla="*/ 147 w 252"/>
                <a:gd name="T71" fmla="*/ 3 h 181"/>
                <a:gd name="T72" fmla="*/ 165 w 252"/>
                <a:gd name="T73" fmla="*/ 1 h 181"/>
                <a:gd name="T74" fmla="*/ 184 w 252"/>
                <a:gd name="T75" fmla="*/ 0 h 181"/>
                <a:gd name="T76" fmla="*/ 193 w 252"/>
                <a:gd name="T77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2" h="181">
                  <a:moveTo>
                    <a:pt x="193" y="0"/>
                  </a:moveTo>
                  <a:lnTo>
                    <a:pt x="197" y="0"/>
                  </a:lnTo>
                  <a:lnTo>
                    <a:pt x="204" y="2"/>
                  </a:lnTo>
                  <a:lnTo>
                    <a:pt x="212" y="6"/>
                  </a:lnTo>
                  <a:lnTo>
                    <a:pt x="222" y="11"/>
                  </a:lnTo>
                  <a:lnTo>
                    <a:pt x="230" y="14"/>
                  </a:lnTo>
                  <a:lnTo>
                    <a:pt x="239" y="19"/>
                  </a:lnTo>
                  <a:lnTo>
                    <a:pt x="246" y="21"/>
                  </a:lnTo>
                  <a:lnTo>
                    <a:pt x="252" y="25"/>
                  </a:lnTo>
                  <a:lnTo>
                    <a:pt x="243" y="31"/>
                  </a:lnTo>
                  <a:lnTo>
                    <a:pt x="237" y="36"/>
                  </a:lnTo>
                  <a:lnTo>
                    <a:pt x="229" y="42"/>
                  </a:lnTo>
                  <a:lnTo>
                    <a:pt x="222" y="48"/>
                  </a:lnTo>
                  <a:lnTo>
                    <a:pt x="214" y="52"/>
                  </a:lnTo>
                  <a:lnTo>
                    <a:pt x="208" y="58"/>
                  </a:lnTo>
                  <a:lnTo>
                    <a:pt x="199" y="64"/>
                  </a:lnTo>
                  <a:lnTo>
                    <a:pt x="192" y="70"/>
                  </a:lnTo>
                  <a:lnTo>
                    <a:pt x="184" y="75"/>
                  </a:lnTo>
                  <a:lnTo>
                    <a:pt x="178" y="81"/>
                  </a:lnTo>
                  <a:lnTo>
                    <a:pt x="169" y="86"/>
                  </a:lnTo>
                  <a:lnTo>
                    <a:pt x="162" y="92"/>
                  </a:lnTo>
                  <a:lnTo>
                    <a:pt x="155" y="97"/>
                  </a:lnTo>
                  <a:lnTo>
                    <a:pt x="148" y="103"/>
                  </a:lnTo>
                  <a:lnTo>
                    <a:pt x="140" y="107"/>
                  </a:lnTo>
                  <a:lnTo>
                    <a:pt x="134" y="113"/>
                  </a:lnTo>
                  <a:lnTo>
                    <a:pt x="125" y="118"/>
                  </a:lnTo>
                  <a:lnTo>
                    <a:pt x="118" y="123"/>
                  </a:lnTo>
                  <a:lnTo>
                    <a:pt x="109" y="128"/>
                  </a:lnTo>
                  <a:lnTo>
                    <a:pt x="101" y="131"/>
                  </a:lnTo>
                  <a:lnTo>
                    <a:pt x="93" y="136"/>
                  </a:lnTo>
                  <a:lnTo>
                    <a:pt x="86" y="141"/>
                  </a:lnTo>
                  <a:lnTo>
                    <a:pt x="77" y="145"/>
                  </a:lnTo>
                  <a:lnTo>
                    <a:pt x="70" y="150"/>
                  </a:lnTo>
                  <a:lnTo>
                    <a:pt x="62" y="154"/>
                  </a:lnTo>
                  <a:lnTo>
                    <a:pt x="54" y="159"/>
                  </a:lnTo>
                  <a:lnTo>
                    <a:pt x="45" y="162"/>
                  </a:lnTo>
                  <a:lnTo>
                    <a:pt x="37" y="167"/>
                  </a:lnTo>
                  <a:lnTo>
                    <a:pt x="29" y="169"/>
                  </a:lnTo>
                  <a:lnTo>
                    <a:pt x="20" y="174"/>
                  </a:lnTo>
                  <a:lnTo>
                    <a:pt x="12" y="177"/>
                  </a:lnTo>
                  <a:lnTo>
                    <a:pt x="3" y="181"/>
                  </a:lnTo>
                  <a:lnTo>
                    <a:pt x="2" y="177"/>
                  </a:lnTo>
                  <a:lnTo>
                    <a:pt x="1" y="171"/>
                  </a:lnTo>
                  <a:lnTo>
                    <a:pt x="1" y="165"/>
                  </a:lnTo>
                  <a:lnTo>
                    <a:pt x="1" y="160"/>
                  </a:lnTo>
                  <a:lnTo>
                    <a:pt x="0" y="154"/>
                  </a:lnTo>
                  <a:lnTo>
                    <a:pt x="0" y="148"/>
                  </a:lnTo>
                  <a:lnTo>
                    <a:pt x="1" y="144"/>
                  </a:lnTo>
                  <a:lnTo>
                    <a:pt x="2" y="140"/>
                  </a:lnTo>
                  <a:lnTo>
                    <a:pt x="2" y="129"/>
                  </a:lnTo>
                  <a:lnTo>
                    <a:pt x="5" y="119"/>
                  </a:lnTo>
                  <a:lnTo>
                    <a:pt x="7" y="111"/>
                  </a:lnTo>
                  <a:lnTo>
                    <a:pt x="11" y="103"/>
                  </a:lnTo>
                  <a:lnTo>
                    <a:pt x="14" y="94"/>
                  </a:lnTo>
                  <a:lnTo>
                    <a:pt x="18" y="86"/>
                  </a:lnTo>
                  <a:lnTo>
                    <a:pt x="23" y="77"/>
                  </a:lnTo>
                  <a:lnTo>
                    <a:pt x="29" y="71"/>
                  </a:lnTo>
                  <a:lnTo>
                    <a:pt x="34" y="64"/>
                  </a:lnTo>
                  <a:lnTo>
                    <a:pt x="39" y="57"/>
                  </a:lnTo>
                  <a:lnTo>
                    <a:pt x="46" y="52"/>
                  </a:lnTo>
                  <a:lnTo>
                    <a:pt x="55" y="46"/>
                  </a:lnTo>
                  <a:lnTo>
                    <a:pt x="61" y="40"/>
                  </a:lnTo>
                  <a:lnTo>
                    <a:pt x="68" y="34"/>
                  </a:lnTo>
                  <a:lnTo>
                    <a:pt x="76" y="30"/>
                  </a:lnTo>
                  <a:lnTo>
                    <a:pt x="85" y="26"/>
                  </a:lnTo>
                  <a:lnTo>
                    <a:pt x="92" y="20"/>
                  </a:lnTo>
                  <a:lnTo>
                    <a:pt x="101" y="17"/>
                  </a:lnTo>
                  <a:lnTo>
                    <a:pt x="110" y="14"/>
                  </a:lnTo>
                  <a:lnTo>
                    <a:pt x="119" y="11"/>
                  </a:lnTo>
                  <a:lnTo>
                    <a:pt x="128" y="8"/>
                  </a:lnTo>
                  <a:lnTo>
                    <a:pt x="137" y="6"/>
                  </a:lnTo>
                  <a:lnTo>
                    <a:pt x="147" y="3"/>
                  </a:lnTo>
                  <a:lnTo>
                    <a:pt x="155" y="2"/>
                  </a:lnTo>
                  <a:lnTo>
                    <a:pt x="165" y="1"/>
                  </a:lnTo>
                  <a:lnTo>
                    <a:pt x="174" y="0"/>
                  </a:lnTo>
                  <a:lnTo>
                    <a:pt x="184" y="0"/>
                  </a:lnTo>
                  <a:lnTo>
                    <a:pt x="193" y="0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8" name="Freeform 24"/>
            <p:cNvSpPr>
              <a:spLocks/>
            </p:cNvSpPr>
            <p:nvPr/>
          </p:nvSpPr>
          <p:spPr bwMode="auto">
            <a:xfrm>
              <a:off x="4929" y="824"/>
              <a:ext cx="542" cy="501"/>
            </a:xfrm>
            <a:custGeom>
              <a:avLst/>
              <a:gdLst>
                <a:gd name="T0" fmla="*/ 701 w 1627"/>
                <a:gd name="T1" fmla="*/ 2 h 1504"/>
                <a:gd name="T2" fmla="*/ 765 w 1627"/>
                <a:gd name="T3" fmla="*/ 0 h 1504"/>
                <a:gd name="T4" fmla="*/ 827 w 1627"/>
                <a:gd name="T5" fmla="*/ 1 h 1504"/>
                <a:gd name="T6" fmla="*/ 889 w 1627"/>
                <a:gd name="T7" fmla="*/ 5 h 1504"/>
                <a:gd name="T8" fmla="*/ 950 w 1627"/>
                <a:gd name="T9" fmla="*/ 13 h 1504"/>
                <a:gd name="T10" fmla="*/ 1010 w 1627"/>
                <a:gd name="T11" fmla="*/ 26 h 1504"/>
                <a:gd name="T12" fmla="*/ 1069 w 1627"/>
                <a:gd name="T13" fmla="*/ 42 h 1504"/>
                <a:gd name="T14" fmla="*/ 1123 w 1627"/>
                <a:gd name="T15" fmla="*/ 63 h 1504"/>
                <a:gd name="T16" fmla="*/ 1181 w 1627"/>
                <a:gd name="T17" fmla="*/ 87 h 1504"/>
                <a:gd name="T18" fmla="*/ 1236 w 1627"/>
                <a:gd name="T19" fmla="*/ 113 h 1504"/>
                <a:gd name="T20" fmla="*/ 1289 w 1627"/>
                <a:gd name="T21" fmla="*/ 142 h 1504"/>
                <a:gd name="T22" fmla="*/ 1344 w 1627"/>
                <a:gd name="T23" fmla="*/ 173 h 1504"/>
                <a:gd name="T24" fmla="*/ 1403 w 1627"/>
                <a:gd name="T25" fmla="*/ 212 h 1504"/>
                <a:gd name="T26" fmla="*/ 1488 w 1627"/>
                <a:gd name="T27" fmla="*/ 306 h 1504"/>
                <a:gd name="T28" fmla="*/ 1551 w 1627"/>
                <a:gd name="T29" fmla="*/ 413 h 1504"/>
                <a:gd name="T30" fmla="*/ 1596 w 1627"/>
                <a:gd name="T31" fmla="*/ 529 h 1504"/>
                <a:gd name="T32" fmla="*/ 1620 w 1627"/>
                <a:gd name="T33" fmla="*/ 647 h 1504"/>
                <a:gd name="T34" fmla="*/ 1627 w 1627"/>
                <a:gd name="T35" fmla="*/ 769 h 1504"/>
                <a:gd name="T36" fmla="*/ 1615 w 1627"/>
                <a:gd name="T37" fmla="*/ 889 h 1504"/>
                <a:gd name="T38" fmla="*/ 1586 w 1627"/>
                <a:gd name="T39" fmla="*/ 1005 h 1504"/>
                <a:gd name="T40" fmla="*/ 1539 w 1627"/>
                <a:gd name="T41" fmla="*/ 1115 h 1504"/>
                <a:gd name="T42" fmla="*/ 1476 w 1627"/>
                <a:gd name="T43" fmla="*/ 1214 h 1504"/>
                <a:gd name="T44" fmla="*/ 1398 w 1627"/>
                <a:gd name="T45" fmla="*/ 1302 h 1504"/>
                <a:gd name="T46" fmla="*/ 1306 w 1627"/>
                <a:gd name="T47" fmla="*/ 1376 h 1504"/>
                <a:gd name="T48" fmla="*/ 1201 w 1627"/>
                <a:gd name="T49" fmla="*/ 1432 h 1504"/>
                <a:gd name="T50" fmla="*/ 1103 w 1627"/>
                <a:gd name="T51" fmla="*/ 1463 h 1504"/>
                <a:gd name="T52" fmla="*/ 1051 w 1627"/>
                <a:gd name="T53" fmla="*/ 1476 h 1504"/>
                <a:gd name="T54" fmla="*/ 997 w 1627"/>
                <a:gd name="T55" fmla="*/ 1487 h 1504"/>
                <a:gd name="T56" fmla="*/ 943 w 1627"/>
                <a:gd name="T57" fmla="*/ 1497 h 1504"/>
                <a:gd name="T58" fmla="*/ 887 w 1627"/>
                <a:gd name="T59" fmla="*/ 1501 h 1504"/>
                <a:gd name="T60" fmla="*/ 830 w 1627"/>
                <a:gd name="T61" fmla="*/ 1504 h 1504"/>
                <a:gd name="T62" fmla="*/ 772 w 1627"/>
                <a:gd name="T63" fmla="*/ 1501 h 1504"/>
                <a:gd name="T64" fmla="*/ 710 w 1627"/>
                <a:gd name="T65" fmla="*/ 1492 h 1504"/>
                <a:gd name="T66" fmla="*/ 647 w 1627"/>
                <a:gd name="T67" fmla="*/ 1482 h 1504"/>
                <a:gd name="T68" fmla="*/ 585 w 1627"/>
                <a:gd name="T69" fmla="*/ 1468 h 1504"/>
                <a:gd name="T70" fmla="*/ 524 w 1627"/>
                <a:gd name="T71" fmla="*/ 1450 h 1504"/>
                <a:gd name="T72" fmla="*/ 464 w 1627"/>
                <a:gd name="T73" fmla="*/ 1431 h 1504"/>
                <a:gd name="T74" fmla="*/ 407 w 1627"/>
                <a:gd name="T75" fmla="*/ 1407 h 1504"/>
                <a:gd name="T76" fmla="*/ 351 w 1627"/>
                <a:gd name="T77" fmla="*/ 1379 h 1504"/>
                <a:gd name="T78" fmla="*/ 297 w 1627"/>
                <a:gd name="T79" fmla="*/ 1346 h 1504"/>
                <a:gd name="T80" fmla="*/ 224 w 1627"/>
                <a:gd name="T81" fmla="*/ 1291 h 1504"/>
                <a:gd name="T82" fmla="*/ 147 w 1627"/>
                <a:gd name="T83" fmla="*/ 1207 h 1504"/>
                <a:gd name="T84" fmla="*/ 113 w 1627"/>
                <a:gd name="T85" fmla="*/ 1154 h 1504"/>
                <a:gd name="T86" fmla="*/ 76 w 1627"/>
                <a:gd name="T87" fmla="*/ 1090 h 1504"/>
                <a:gd name="T88" fmla="*/ 42 w 1627"/>
                <a:gd name="T89" fmla="*/ 1012 h 1504"/>
                <a:gd name="T90" fmla="*/ 17 w 1627"/>
                <a:gd name="T91" fmla="*/ 929 h 1504"/>
                <a:gd name="T92" fmla="*/ 2 w 1627"/>
                <a:gd name="T93" fmla="*/ 841 h 1504"/>
                <a:gd name="T94" fmla="*/ 0 w 1627"/>
                <a:gd name="T95" fmla="*/ 752 h 1504"/>
                <a:gd name="T96" fmla="*/ 7 w 1627"/>
                <a:gd name="T97" fmla="*/ 661 h 1504"/>
                <a:gd name="T98" fmla="*/ 26 w 1627"/>
                <a:gd name="T99" fmla="*/ 569 h 1504"/>
                <a:gd name="T100" fmla="*/ 55 w 1627"/>
                <a:gd name="T101" fmla="*/ 480 h 1504"/>
                <a:gd name="T102" fmla="*/ 92 w 1627"/>
                <a:gd name="T103" fmla="*/ 395 h 1504"/>
                <a:gd name="T104" fmla="*/ 142 w 1627"/>
                <a:gd name="T105" fmla="*/ 316 h 1504"/>
                <a:gd name="T106" fmla="*/ 200 w 1627"/>
                <a:gd name="T107" fmla="*/ 245 h 1504"/>
                <a:gd name="T108" fmla="*/ 269 w 1627"/>
                <a:gd name="T109" fmla="*/ 179 h 1504"/>
                <a:gd name="T110" fmla="*/ 346 w 1627"/>
                <a:gd name="T111" fmla="*/ 124 h 1504"/>
                <a:gd name="T112" fmla="*/ 430 w 1627"/>
                <a:gd name="T113" fmla="*/ 80 h 1504"/>
                <a:gd name="T114" fmla="*/ 513 w 1627"/>
                <a:gd name="T115" fmla="*/ 47 h 1504"/>
                <a:gd name="T116" fmla="*/ 599 w 1627"/>
                <a:gd name="T117" fmla="*/ 20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27" h="1504">
                  <a:moveTo>
                    <a:pt x="643" y="10"/>
                  </a:moveTo>
                  <a:lnTo>
                    <a:pt x="649" y="7"/>
                  </a:lnTo>
                  <a:lnTo>
                    <a:pt x="655" y="6"/>
                  </a:lnTo>
                  <a:lnTo>
                    <a:pt x="661" y="5"/>
                  </a:lnTo>
                  <a:lnTo>
                    <a:pt x="670" y="5"/>
                  </a:lnTo>
                  <a:lnTo>
                    <a:pt x="675" y="5"/>
                  </a:lnTo>
                  <a:lnTo>
                    <a:pt x="682" y="4"/>
                  </a:lnTo>
                  <a:lnTo>
                    <a:pt x="688" y="4"/>
                  </a:lnTo>
                  <a:lnTo>
                    <a:pt x="695" y="4"/>
                  </a:lnTo>
                  <a:lnTo>
                    <a:pt x="701" y="2"/>
                  </a:lnTo>
                  <a:lnTo>
                    <a:pt x="707" y="1"/>
                  </a:lnTo>
                  <a:lnTo>
                    <a:pt x="714" y="1"/>
                  </a:lnTo>
                  <a:lnTo>
                    <a:pt x="720" y="1"/>
                  </a:lnTo>
                  <a:lnTo>
                    <a:pt x="726" y="1"/>
                  </a:lnTo>
                  <a:lnTo>
                    <a:pt x="733" y="1"/>
                  </a:lnTo>
                  <a:lnTo>
                    <a:pt x="739" y="1"/>
                  </a:lnTo>
                  <a:lnTo>
                    <a:pt x="746" y="1"/>
                  </a:lnTo>
                  <a:lnTo>
                    <a:pt x="752" y="0"/>
                  </a:lnTo>
                  <a:lnTo>
                    <a:pt x="758" y="0"/>
                  </a:lnTo>
                  <a:lnTo>
                    <a:pt x="765" y="0"/>
                  </a:lnTo>
                  <a:lnTo>
                    <a:pt x="771" y="0"/>
                  </a:lnTo>
                  <a:lnTo>
                    <a:pt x="777" y="0"/>
                  </a:lnTo>
                  <a:lnTo>
                    <a:pt x="783" y="0"/>
                  </a:lnTo>
                  <a:lnTo>
                    <a:pt x="789" y="0"/>
                  </a:lnTo>
                  <a:lnTo>
                    <a:pt x="796" y="0"/>
                  </a:lnTo>
                  <a:lnTo>
                    <a:pt x="802" y="0"/>
                  </a:lnTo>
                  <a:lnTo>
                    <a:pt x="808" y="0"/>
                  </a:lnTo>
                  <a:lnTo>
                    <a:pt x="814" y="0"/>
                  </a:lnTo>
                  <a:lnTo>
                    <a:pt x="821" y="1"/>
                  </a:lnTo>
                  <a:lnTo>
                    <a:pt x="827" y="1"/>
                  </a:lnTo>
                  <a:lnTo>
                    <a:pt x="835" y="1"/>
                  </a:lnTo>
                  <a:lnTo>
                    <a:pt x="840" y="1"/>
                  </a:lnTo>
                  <a:lnTo>
                    <a:pt x="848" y="2"/>
                  </a:lnTo>
                  <a:lnTo>
                    <a:pt x="852" y="2"/>
                  </a:lnTo>
                  <a:lnTo>
                    <a:pt x="860" y="2"/>
                  </a:lnTo>
                  <a:lnTo>
                    <a:pt x="864" y="2"/>
                  </a:lnTo>
                  <a:lnTo>
                    <a:pt x="872" y="4"/>
                  </a:lnTo>
                  <a:lnTo>
                    <a:pt x="876" y="4"/>
                  </a:lnTo>
                  <a:lnTo>
                    <a:pt x="883" y="5"/>
                  </a:lnTo>
                  <a:lnTo>
                    <a:pt x="889" y="5"/>
                  </a:lnTo>
                  <a:lnTo>
                    <a:pt x="897" y="6"/>
                  </a:lnTo>
                  <a:lnTo>
                    <a:pt x="901" y="6"/>
                  </a:lnTo>
                  <a:lnTo>
                    <a:pt x="909" y="7"/>
                  </a:lnTo>
                  <a:lnTo>
                    <a:pt x="913" y="8"/>
                  </a:lnTo>
                  <a:lnTo>
                    <a:pt x="920" y="10"/>
                  </a:lnTo>
                  <a:lnTo>
                    <a:pt x="926" y="10"/>
                  </a:lnTo>
                  <a:lnTo>
                    <a:pt x="932" y="10"/>
                  </a:lnTo>
                  <a:lnTo>
                    <a:pt x="938" y="11"/>
                  </a:lnTo>
                  <a:lnTo>
                    <a:pt x="946" y="13"/>
                  </a:lnTo>
                  <a:lnTo>
                    <a:pt x="950" y="13"/>
                  </a:lnTo>
                  <a:lnTo>
                    <a:pt x="956" y="14"/>
                  </a:lnTo>
                  <a:lnTo>
                    <a:pt x="962" y="14"/>
                  </a:lnTo>
                  <a:lnTo>
                    <a:pt x="968" y="17"/>
                  </a:lnTo>
                  <a:lnTo>
                    <a:pt x="974" y="18"/>
                  </a:lnTo>
                  <a:lnTo>
                    <a:pt x="980" y="19"/>
                  </a:lnTo>
                  <a:lnTo>
                    <a:pt x="986" y="20"/>
                  </a:lnTo>
                  <a:lnTo>
                    <a:pt x="992" y="22"/>
                  </a:lnTo>
                  <a:lnTo>
                    <a:pt x="998" y="23"/>
                  </a:lnTo>
                  <a:lnTo>
                    <a:pt x="1004" y="25"/>
                  </a:lnTo>
                  <a:lnTo>
                    <a:pt x="1010" y="26"/>
                  </a:lnTo>
                  <a:lnTo>
                    <a:pt x="1017" y="27"/>
                  </a:lnTo>
                  <a:lnTo>
                    <a:pt x="1022" y="29"/>
                  </a:lnTo>
                  <a:lnTo>
                    <a:pt x="1028" y="31"/>
                  </a:lnTo>
                  <a:lnTo>
                    <a:pt x="1034" y="32"/>
                  </a:lnTo>
                  <a:lnTo>
                    <a:pt x="1041" y="35"/>
                  </a:lnTo>
                  <a:lnTo>
                    <a:pt x="1046" y="36"/>
                  </a:lnTo>
                  <a:lnTo>
                    <a:pt x="1052" y="38"/>
                  </a:lnTo>
                  <a:lnTo>
                    <a:pt x="1058" y="38"/>
                  </a:lnTo>
                  <a:lnTo>
                    <a:pt x="1063" y="41"/>
                  </a:lnTo>
                  <a:lnTo>
                    <a:pt x="1069" y="42"/>
                  </a:lnTo>
                  <a:lnTo>
                    <a:pt x="1075" y="44"/>
                  </a:lnTo>
                  <a:lnTo>
                    <a:pt x="1079" y="47"/>
                  </a:lnTo>
                  <a:lnTo>
                    <a:pt x="1085" y="49"/>
                  </a:lnTo>
                  <a:lnTo>
                    <a:pt x="1091" y="51"/>
                  </a:lnTo>
                  <a:lnTo>
                    <a:pt x="1096" y="53"/>
                  </a:lnTo>
                  <a:lnTo>
                    <a:pt x="1102" y="55"/>
                  </a:lnTo>
                  <a:lnTo>
                    <a:pt x="1108" y="57"/>
                  </a:lnTo>
                  <a:lnTo>
                    <a:pt x="1113" y="59"/>
                  </a:lnTo>
                  <a:lnTo>
                    <a:pt x="1119" y="61"/>
                  </a:lnTo>
                  <a:lnTo>
                    <a:pt x="1123" y="63"/>
                  </a:lnTo>
                  <a:lnTo>
                    <a:pt x="1131" y="67"/>
                  </a:lnTo>
                  <a:lnTo>
                    <a:pt x="1137" y="68"/>
                  </a:lnTo>
                  <a:lnTo>
                    <a:pt x="1141" y="70"/>
                  </a:lnTo>
                  <a:lnTo>
                    <a:pt x="1147" y="72"/>
                  </a:lnTo>
                  <a:lnTo>
                    <a:pt x="1153" y="75"/>
                  </a:lnTo>
                  <a:lnTo>
                    <a:pt x="1158" y="76"/>
                  </a:lnTo>
                  <a:lnTo>
                    <a:pt x="1164" y="80"/>
                  </a:lnTo>
                  <a:lnTo>
                    <a:pt x="1170" y="82"/>
                  </a:lnTo>
                  <a:lnTo>
                    <a:pt x="1175" y="85"/>
                  </a:lnTo>
                  <a:lnTo>
                    <a:pt x="1181" y="87"/>
                  </a:lnTo>
                  <a:lnTo>
                    <a:pt x="1186" y="90"/>
                  </a:lnTo>
                  <a:lnTo>
                    <a:pt x="1192" y="92"/>
                  </a:lnTo>
                  <a:lnTo>
                    <a:pt x="1198" y="96"/>
                  </a:lnTo>
                  <a:lnTo>
                    <a:pt x="1202" y="98"/>
                  </a:lnTo>
                  <a:lnTo>
                    <a:pt x="1208" y="100"/>
                  </a:lnTo>
                  <a:lnTo>
                    <a:pt x="1214" y="104"/>
                  </a:lnTo>
                  <a:lnTo>
                    <a:pt x="1219" y="106"/>
                  </a:lnTo>
                  <a:lnTo>
                    <a:pt x="1224" y="109"/>
                  </a:lnTo>
                  <a:lnTo>
                    <a:pt x="1230" y="111"/>
                  </a:lnTo>
                  <a:lnTo>
                    <a:pt x="1236" y="113"/>
                  </a:lnTo>
                  <a:lnTo>
                    <a:pt x="1240" y="117"/>
                  </a:lnTo>
                  <a:lnTo>
                    <a:pt x="1246" y="119"/>
                  </a:lnTo>
                  <a:lnTo>
                    <a:pt x="1252" y="122"/>
                  </a:lnTo>
                  <a:lnTo>
                    <a:pt x="1257" y="125"/>
                  </a:lnTo>
                  <a:lnTo>
                    <a:pt x="1263" y="128"/>
                  </a:lnTo>
                  <a:lnTo>
                    <a:pt x="1268" y="130"/>
                  </a:lnTo>
                  <a:lnTo>
                    <a:pt x="1273" y="134"/>
                  </a:lnTo>
                  <a:lnTo>
                    <a:pt x="1279" y="136"/>
                  </a:lnTo>
                  <a:lnTo>
                    <a:pt x="1285" y="140"/>
                  </a:lnTo>
                  <a:lnTo>
                    <a:pt x="1289" y="142"/>
                  </a:lnTo>
                  <a:lnTo>
                    <a:pt x="1295" y="146"/>
                  </a:lnTo>
                  <a:lnTo>
                    <a:pt x="1301" y="148"/>
                  </a:lnTo>
                  <a:lnTo>
                    <a:pt x="1306" y="152"/>
                  </a:lnTo>
                  <a:lnTo>
                    <a:pt x="1311" y="155"/>
                  </a:lnTo>
                  <a:lnTo>
                    <a:pt x="1317" y="158"/>
                  </a:lnTo>
                  <a:lnTo>
                    <a:pt x="1323" y="160"/>
                  </a:lnTo>
                  <a:lnTo>
                    <a:pt x="1328" y="164"/>
                  </a:lnTo>
                  <a:lnTo>
                    <a:pt x="1334" y="167"/>
                  </a:lnTo>
                  <a:lnTo>
                    <a:pt x="1338" y="171"/>
                  </a:lnTo>
                  <a:lnTo>
                    <a:pt x="1344" y="173"/>
                  </a:lnTo>
                  <a:lnTo>
                    <a:pt x="1350" y="177"/>
                  </a:lnTo>
                  <a:lnTo>
                    <a:pt x="1355" y="179"/>
                  </a:lnTo>
                  <a:lnTo>
                    <a:pt x="1360" y="184"/>
                  </a:lnTo>
                  <a:lnTo>
                    <a:pt x="1366" y="186"/>
                  </a:lnTo>
                  <a:lnTo>
                    <a:pt x="1372" y="190"/>
                  </a:lnTo>
                  <a:lnTo>
                    <a:pt x="1377" y="192"/>
                  </a:lnTo>
                  <a:lnTo>
                    <a:pt x="1383" y="196"/>
                  </a:lnTo>
                  <a:lnTo>
                    <a:pt x="1389" y="201"/>
                  </a:lnTo>
                  <a:lnTo>
                    <a:pt x="1393" y="204"/>
                  </a:lnTo>
                  <a:lnTo>
                    <a:pt x="1403" y="212"/>
                  </a:lnTo>
                  <a:lnTo>
                    <a:pt x="1412" y="221"/>
                  </a:lnTo>
                  <a:lnTo>
                    <a:pt x="1422" y="229"/>
                  </a:lnTo>
                  <a:lnTo>
                    <a:pt x="1430" y="239"/>
                  </a:lnTo>
                  <a:lnTo>
                    <a:pt x="1439" y="247"/>
                  </a:lnTo>
                  <a:lnTo>
                    <a:pt x="1447" y="258"/>
                  </a:lnTo>
                  <a:lnTo>
                    <a:pt x="1455" y="266"/>
                  </a:lnTo>
                  <a:lnTo>
                    <a:pt x="1465" y="277"/>
                  </a:lnTo>
                  <a:lnTo>
                    <a:pt x="1472" y="286"/>
                  </a:lnTo>
                  <a:lnTo>
                    <a:pt x="1479" y="296"/>
                  </a:lnTo>
                  <a:lnTo>
                    <a:pt x="1488" y="306"/>
                  </a:lnTo>
                  <a:lnTo>
                    <a:pt x="1496" y="316"/>
                  </a:lnTo>
                  <a:lnTo>
                    <a:pt x="1502" y="327"/>
                  </a:lnTo>
                  <a:lnTo>
                    <a:pt x="1509" y="338"/>
                  </a:lnTo>
                  <a:lnTo>
                    <a:pt x="1516" y="349"/>
                  </a:lnTo>
                  <a:lnTo>
                    <a:pt x="1523" y="359"/>
                  </a:lnTo>
                  <a:lnTo>
                    <a:pt x="1528" y="370"/>
                  </a:lnTo>
                  <a:lnTo>
                    <a:pt x="1534" y="380"/>
                  </a:lnTo>
                  <a:lnTo>
                    <a:pt x="1540" y="392"/>
                  </a:lnTo>
                  <a:lnTo>
                    <a:pt x="1546" y="402"/>
                  </a:lnTo>
                  <a:lnTo>
                    <a:pt x="1551" y="413"/>
                  </a:lnTo>
                  <a:lnTo>
                    <a:pt x="1557" y="425"/>
                  </a:lnTo>
                  <a:lnTo>
                    <a:pt x="1562" y="436"/>
                  </a:lnTo>
                  <a:lnTo>
                    <a:pt x="1568" y="446"/>
                  </a:lnTo>
                  <a:lnTo>
                    <a:pt x="1571" y="457"/>
                  </a:lnTo>
                  <a:lnTo>
                    <a:pt x="1576" y="469"/>
                  </a:lnTo>
                  <a:lnTo>
                    <a:pt x="1581" y="481"/>
                  </a:lnTo>
                  <a:lnTo>
                    <a:pt x="1586" y="493"/>
                  </a:lnTo>
                  <a:lnTo>
                    <a:pt x="1589" y="504"/>
                  </a:lnTo>
                  <a:lnTo>
                    <a:pt x="1593" y="516"/>
                  </a:lnTo>
                  <a:lnTo>
                    <a:pt x="1596" y="529"/>
                  </a:lnTo>
                  <a:lnTo>
                    <a:pt x="1601" y="541"/>
                  </a:lnTo>
                  <a:lnTo>
                    <a:pt x="1603" y="551"/>
                  </a:lnTo>
                  <a:lnTo>
                    <a:pt x="1606" y="563"/>
                  </a:lnTo>
                  <a:lnTo>
                    <a:pt x="1608" y="575"/>
                  </a:lnTo>
                  <a:lnTo>
                    <a:pt x="1612" y="587"/>
                  </a:lnTo>
                  <a:lnTo>
                    <a:pt x="1613" y="598"/>
                  </a:lnTo>
                  <a:lnTo>
                    <a:pt x="1615" y="611"/>
                  </a:lnTo>
                  <a:lnTo>
                    <a:pt x="1618" y="623"/>
                  </a:lnTo>
                  <a:lnTo>
                    <a:pt x="1620" y="636"/>
                  </a:lnTo>
                  <a:lnTo>
                    <a:pt x="1620" y="647"/>
                  </a:lnTo>
                  <a:lnTo>
                    <a:pt x="1623" y="660"/>
                  </a:lnTo>
                  <a:lnTo>
                    <a:pt x="1624" y="671"/>
                  </a:lnTo>
                  <a:lnTo>
                    <a:pt x="1625" y="684"/>
                  </a:lnTo>
                  <a:lnTo>
                    <a:pt x="1625" y="696"/>
                  </a:lnTo>
                  <a:lnTo>
                    <a:pt x="1626" y="708"/>
                  </a:lnTo>
                  <a:lnTo>
                    <a:pt x="1627" y="720"/>
                  </a:lnTo>
                  <a:lnTo>
                    <a:pt x="1627" y="733"/>
                  </a:lnTo>
                  <a:lnTo>
                    <a:pt x="1627" y="744"/>
                  </a:lnTo>
                  <a:lnTo>
                    <a:pt x="1627" y="757"/>
                  </a:lnTo>
                  <a:lnTo>
                    <a:pt x="1627" y="769"/>
                  </a:lnTo>
                  <a:lnTo>
                    <a:pt x="1627" y="782"/>
                  </a:lnTo>
                  <a:lnTo>
                    <a:pt x="1626" y="793"/>
                  </a:lnTo>
                  <a:lnTo>
                    <a:pt x="1625" y="806"/>
                  </a:lnTo>
                  <a:lnTo>
                    <a:pt x="1624" y="816"/>
                  </a:lnTo>
                  <a:lnTo>
                    <a:pt x="1624" y="830"/>
                  </a:lnTo>
                  <a:lnTo>
                    <a:pt x="1623" y="840"/>
                  </a:lnTo>
                  <a:lnTo>
                    <a:pt x="1620" y="853"/>
                  </a:lnTo>
                  <a:lnTo>
                    <a:pt x="1619" y="864"/>
                  </a:lnTo>
                  <a:lnTo>
                    <a:pt x="1618" y="877"/>
                  </a:lnTo>
                  <a:lnTo>
                    <a:pt x="1615" y="889"/>
                  </a:lnTo>
                  <a:lnTo>
                    <a:pt x="1613" y="901"/>
                  </a:lnTo>
                  <a:lnTo>
                    <a:pt x="1612" y="913"/>
                  </a:lnTo>
                  <a:lnTo>
                    <a:pt x="1609" y="926"/>
                  </a:lnTo>
                  <a:lnTo>
                    <a:pt x="1606" y="937"/>
                  </a:lnTo>
                  <a:lnTo>
                    <a:pt x="1603" y="948"/>
                  </a:lnTo>
                  <a:lnTo>
                    <a:pt x="1599" y="960"/>
                  </a:lnTo>
                  <a:lnTo>
                    <a:pt x="1596" y="972"/>
                  </a:lnTo>
                  <a:lnTo>
                    <a:pt x="1593" y="982"/>
                  </a:lnTo>
                  <a:lnTo>
                    <a:pt x="1589" y="993"/>
                  </a:lnTo>
                  <a:lnTo>
                    <a:pt x="1586" y="1005"/>
                  </a:lnTo>
                  <a:lnTo>
                    <a:pt x="1582" y="1017"/>
                  </a:lnTo>
                  <a:lnTo>
                    <a:pt x="1577" y="1028"/>
                  </a:lnTo>
                  <a:lnTo>
                    <a:pt x="1572" y="1038"/>
                  </a:lnTo>
                  <a:lnTo>
                    <a:pt x="1568" y="1050"/>
                  </a:lnTo>
                  <a:lnTo>
                    <a:pt x="1564" y="1061"/>
                  </a:lnTo>
                  <a:lnTo>
                    <a:pt x="1558" y="1072"/>
                  </a:lnTo>
                  <a:lnTo>
                    <a:pt x="1553" y="1083"/>
                  </a:lnTo>
                  <a:lnTo>
                    <a:pt x="1550" y="1093"/>
                  </a:lnTo>
                  <a:lnTo>
                    <a:pt x="1545" y="1105"/>
                  </a:lnTo>
                  <a:lnTo>
                    <a:pt x="1539" y="1115"/>
                  </a:lnTo>
                  <a:lnTo>
                    <a:pt x="1533" y="1126"/>
                  </a:lnTo>
                  <a:lnTo>
                    <a:pt x="1528" y="1135"/>
                  </a:lnTo>
                  <a:lnTo>
                    <a:pt x="1522" y="1146"/>
                  </a:lnTo>
                  <a:lnTo>
                    <a:pt x="1516" y="1155"/>
                  </a:lnTo>
                  <a:lnTo>
                    <a:pt x="1509" y="1166"/>
                  </a:lnTo>
                  <a:lnTo>
                    <a:pt x="1503" y="1176"/>
                  </a:lnTo>
                  <a:lnTo>
                    <a:pt x="1497" y="1186"/>
                  </a:lnTo>
                  <a:lnTo>
                    <a:pt x="1490" y="1196"/>
                  </a:lnTo>
                  <a:lnTo>
                    <a:pt x="1484" y="1204"/>
                  </a:lnTo>
                  <a:lnTo>
                    <a:pt x="1476" y="1214"/>
                  </a:lnTo>
                  <a:lnTo>
                    <a:pt x="1470" y="1225"/>
                  </a:lnTo>
                  <a:lnTo>
                    <a:pt x="1463" y="1233"/>
                  </a:lnTo>
                  <a:lnTo>
                    <a:pt x="1454" y="1242"/>
                  </a:lnTo>
                  <a:lnTo>
                    <a:pt x="1447" y="1251"/>
                  </a:lnTo>
                  <a:lnTo>
                    <a:pt x="1441" y="1262"/>
                  </a:lnTo>
                  <a:lnTo>
                    <a:pt x="1433" y="1270"/>
                  </a:lnTo>
                  <a:lnTo>
                    <a:pt x="1424" y="1278"/>
                  </a:lnTo>
                  <a:lnTo>
                    <a:pt x="1416" y="1287"/>
                  </a:lnTo>
                  <a:lnTo>
                    <a:pt x="1408" y="1295"/>
                  </a:lnTo>
                  <a:lnTo>
                    <a:pt x="1398" y="1302"/>
                  </a:lnTo>
                  <a:lnTo>
                    <a:pt x="1390" y="1311"/>
                  </a:lnTo>
                  <a:lnTo>
                    <a:pt x="1381" y="1319"/>
                  </a:lnTo>
                  <a:lnTo>
                    <a:pt x="1373" y="1327"/>
                  </a:lnTo>
                  <a:lnTo>
                    <a:pt x="1363" y="1333"/>
                  </a:lnTo>
                  <a:lnTo>
                    <a:pt x="1355" y="1342"/>
                  </a:lnTo>
                  <a:lnTo>
                    <a:pt x="1344" y="1349"/>
                  </a:lnTo>
                  <a:lnTo>
                    <a:pt x="1336" y="1356"/>
                  </a:lnTo>
                  <a:lnTo>
                    <a:pt x="1326" y="1362"/>
                  </a:lnTo>
                  <a:lnTo>
                    <a:pt x="1317" y="1370"/>
                  </a:lnTo>
                  <a:lnTo>
                    <a:pt x="1306" y="1376"/>
                  </a:lnTo>
                  <a:lnTo>
                    <a:pt x="1298" y="1383"/>
                  </a:lnTo>
                  <a:lnTo>
                    <a:pt x="1286" y="1389"/>
                  </a:lnTo>
                  <a:lnTo>
                    <a:pt x="1276" y="1395"/>
                  </a:lnTo>
                  <a:lnTo>
                    <a:pt x="1266" y="1400"/>
                  </a:lnTo>
                  <a:lnTo>
                    <a:pt x="1256" y="1407"/>
                  </a:lnTo>
                  <a:lnTo>
                    <a:pt x="1244" y="1412"/>
                  </a:lnTo>
                  <a:lnTo>
                    <a:pt x="1235" y="1417"/>
                  </a:lnTo>
                  <a:lnTo>
                    <a:pt x="1223" y="1423"/>
                  </a:lnTo>
                  <a:lnTo>
                    <a:pt x="1213" y="1429"/>
                  </a:lnTo>
                  <a:lnTo>
                    <a:pt x="1201" y="1432"/>
                  </a:lnTo>
                  <a:lnTo>
                    <a:pt x="1190" y="1437"/>
                  </a:lnTo>
                  <a:lnTo>
                    <a:pt x="1178" y="1441"/>
                  </a:lnTo>
                  <a:lnTo>
                    <a:pt x="1168" y="1445"/>
                  </a:lnTo>
                  <a:lnTo>
                    <a:pt x="1156" y="1450"/>
                  </a:lnTo>
                  <a:lnTo>
                    <a:pt x="1144" y="1454"/>
                  </a:lnTo>
                  <a:lnTo>
                    <a:pt x="1132" y="1457"/>
                  </a:lnTo>
                  <a:lnTo>
                    <a:pt x="1120" y="1461"/>
                  </a:lnTo>
                  <a:lnTo>
                    <a:pt x="1115" y="1462"/>
                  </a:lnTo>
                  <a:lnTo>
                    <a:pt x="1109" y="1462"/>
                  </a:lnTo>
                  <a:lnTo>
                    <a:pt x="1103" y="1463"/>
                  </a:lnTo>
                  <a:lnTo>
                    <a:pt x="1100" y="1466"/>
                  </a:lnTo>
                  <a:lnTo>
                    <a:pt x="1094" y="1466"/>
                  </a:lnTo>
                  <a:lnTo>
                    <a:pt x="1088" y="1468"/>
                  </a:lnTo>
                  <a:lnTo>
                    <a:pt x="1083" y="1469"/>
                  </a:lnTo>
                  <a:lnTo>
                    <a:pt x="1078" y="1470"/>
                  </a:lnTo>
                  <a:lnTo>
                    <a:pt x="1072" y="1472"/>
                  </a:lnTo>
                  <a:lnTo>
                    <a:pt x="1066" y="1473"/>
                  </a:lnTo>
                  <a:lnTo>
                    <a:pt x="1061" y="1474"/>
                  </a:lnTo>
                  <a:lnTo>
                    <a:pt x="1057" y="1475"/>
                  </a:lnTo>
                  <a:lnTo>
                    <a:pt x="1051" y="1476"/>
                  </a:lnTo>
                  <a:lnTo>
                    <a:pt x="1046" y="1479"/>
                  </a:lnTo>
                  <a:lnTo>
                    <a:pt x="1041" y="1479"/>
                  </a:lnTo>
                  <a:lnTo>
                    <a:pt x="1036" y="1481"/>
                  </a:lnTo>
                  <a:lnTo>
                    <a:pt x="1030" y="1481"/>
                  </a:lnTo>
                  <a:lnTo>
                    <a:pt x="1024" y="1482"/>
                  </a:lnTo>
                  <a:lnTo>
                    <a:pt x="1020" y="1482"/>
                  </a:lnTo>
                  <a:lnTo>
                    <a:pt x="1014" y="1485"/>
                  </a:lnTo>
                  <a:lnTo>
                    <a:pt x="1009" y="1485"/>
                  </a:lnTo>
                  <a:lnTo>
                    <a:pt x="1003" y="1487"/>
                  </a:lnTo>
                  <a:lnTo>
                    <a:pt x="997" y="1487"/>
                  </a:lnTo>
                  <a:lnTo>
                    <a:pt x="992" y="1488"/>
                  </a:lnTo>
                  <a:lnTo>
                    <a:pt x="987" y="1488"/>
                  </a:lnTo>
                  <a:lnTo>
                    <a:pt x="981" y="1491"/>
                  </a:lnTo>
                  <a:lnTo>
                    <a:pt x="975" y="1491"/>
                  </a:lnTo>
                  <a:lnTo>
                    <a:pt x="971" y="1492"/>
                  </a:lnTo>
                  <a:lnTo>
                    <a:pt x="966" y="1493"/>
                  </a:lnTo>
                  <a:lnTo>
                    <a:pt x="960" y="1494"/>
                  </a:lnTo>
                  <a:lnTo>
                    <a:pt x="955" y="1495"/>
                  </a:lnTo>
                  <a:lnTo>
                    <a:pt x="950" y="1497"/>
                  </a:lnTo>
                  <a:lnTo>
                    <a:pt x="943" y="1497"/>
                  </a:lnTo>
                  <a:lnTo>
                    <a:pt x="938" y="1498"/>
                  </a:lnTo>
                  <a:lnTo>
                    <a:pt x="932" y="1498"/>
                  </a:lnTo>
                  <a:lnTo>
                    <a:pt x="926" y="1499"/>
                  </a:lnTo>
                  <a:lnTo>
                    <a:pt x="922" y="1499"/>
                  </a:lnTo>
                  <a:lnTo>
                    <a:pt x="916" y="1499"/>
                  </a:lnTo>
                  <a:lnTo>
                    <a:pt x="910" y="1500"/>
                  </a:lnTo>
                  <a:lnTo>
                    <a:pt x="905" y="1501"/>
                  </a:lnTo>
                  <a:lnTo>
                    <a:pt x="898" y="1501"/>
                  </a:lnTo>
                  <a:lnTo>
                    <a:pt x="893" y="1501"/>
                  </a:lnTo>
                  <a:lnTo>
                    <a:pt x="887" y="1501"/>
                  </a:lnTo>
                  <a:lnTo>
                    <a:pt x="881" y="1503"/>
                  </a:lnTo>
                  <a:lnTo>
                    <a:pt x="876" y="1503"/>
                  </a:lnTo>
                  <a:lnTo>
                    <a:pt x="870" y="1504"/>
                  </a:lnTo>
                  <a:lnTo>
                    <a:pt x="864" y="1504"/>
                  </a:lnTo>
                  <a:lnTo>
                    <a:pt x="860" y="1504"/>
                  </a:lnTo>
                  <a:lnTo>
                    <a:pt x="852" y="1504"/>
                  </a:lnTo>
                  <a:lnTo>
                    <a:pt x="848" y="1504"/>
                  </a:lnTo>
                  <a:lnTo>
                    <a:pt x="842" y="1504"/>
                  </a:lnTo>
                  <a:lnTo>
                    <a:pt x="836" y="1504"/>
                  </a:lnTo>
                  <a:lnTo>
                    <a:pt x="830" y="1504"/>
                  </a:lnTo>
                  <a:lnTo>
                    <a:pt x="824" y="1504"/>
                  </a:lnTo>
                  <a:lnTo>
                    <a:pt x="819" y="1504"/>
                  </a:lnTo>
                  <a:lnTo>
                    <a:pt x="813" y="1504"/>
                  </a:lnTo>
                  <a:lnTo>
                    <a:pt x="806" y="1504"/>
                  </a:lnTo>
                  <a:lnTo>
                    <a:pt x="801" y="1504"/>
                  </a:lnTo>
                  <a:lnTo>
                    <a:pt x="795" y="1503"/>
                  </a:lnTo>
                  <a:lnTo>
                    <a:pt x="789" y="1503"/>
                  </a:lnTo>
                  <a:lnTo>
                    <a:pt x="783" y="1501"/>
                  </a:lnTo>
                  <a:lnTo>
                    <a:pt x="777" y="1501"/>
                  </a:lnTo>
                  <a:lnTo>
                    <a:pt x="772" y="1501"/>
                  </a:lnTo>
                  <a:lnTo>
                    <a:pt x="766" y="1501"/>
                  </a:lnTo>
                  <a:lnTo>
                    <a:pt x="760" y="1499"/>
                  </a:lnTo>
                  <a:lnTo>
                    <a:pt x="753" y="1499"/>
                  </a:lnTo>
                  <a:lnTo>
                    <a:pt x="747" y="1498"/>
                  </a:lnTo>
                  <a:lnTo>
                    <a:pt x="741" y="1498"/>
                  </a:lnTo>
                  <a:lnTo>
                    <a:pt x="735" y="1495"/>
                  </a:lnTo>
                  <a:lnTo>
                    <a:pt x="728" y="1495"/>
                  </a:lnTo>
                  <a:lnTo>
                    <a:pt x="722" y="1494"/>
                  </a:lnTo>
                  <a:lnTo>
                    <a:pt x="716" y="1494"/>
                  </a:lnTo>
                  <a:lnTo>
                    <a:pt x="710" y="1492"/>
                  </a:lnTo>
                  <a:lnTo>
                    <a:pt x="703" y="1492"/>
                  </a:lnTo>
                  <a:lnTo>
                    <a:pt x="697" y="1491"/>
                  </a:lnTo>
                  <a:lnTo>
                    <a:pt x="691" y="1491"/>
                  </a:lnTo>
                  <a:lnTo>
                    <a:pt x="685" y="1488"/>
                  </a:lnTo>
                  <a:lnTo>
                    <a:pt x="678" y="1488"/>
                  </a:lnTo>
                  <a:lnTo>
                    <a:pt x="672" y="1487"/>
                  </a:lnTo>
                  <a:lnTo>
                    <a:pt x="666" y="1487"/>
                  </a:lnTo>
                  <a:lnTo>
                    <a:pt x="660" y="1485"/>
                  </a:lnTo>
                  <a:lnTo>
                    <a:pt x="653" y="1484"/>
                  </a:lnTo>
                  <a:lnTo>
                    <a:pt x="647" y="1482"/>
                  </a:lnTo>
                  <a:lnTo>
                    <a:pt x="641" y="1481"/>
                  </a:lnTo>
                  <a:lnTo>
                    <a:pt x="635" y="1479"/>
                  </a:lnTo>
                  <a:lnTo>
                    <a:pt x="629" y="1479"/>
                  </a:lnTo>
                  <a:lnTo>
                    <a:pt x="622" y="1476"/>
                  </a:lnTo>
                  <a:lnTo>
                    <a:pt x="616" y="1475"/>
                  </a:lnTo>
                  <a:lnTo>
                    <a:pt x="610" y="1474"/>
                  </a:lnTo>
                  <a:lnTo>
                    <a:pt x="604" y="1473"/>
                  </a:lnTo>
                  <a:lnTo>
                    <a:pt x="597" y="1470"/>
                  </a:lnTo>
                  <a:lnTo>
                    <a:pt x="592" y="1470"/>
                  </a:lnTo>
                  <a:lnTo>
                    <a:pt x="585" y="1468"/>
                  </a:lnTo>
                  <a:lnTo>
                    <a:pt x="579" y="1467"/>
                  </a:lnTo>
                  <a:lnTo>
                    <a:pt x="573" y="1466"/>
                  </a:lnTo>
                  <a:lnTo>
                    <a:pt x="567" y="1464"/>
                  </a:lnTo>
                  <a:lnTo>
                    <a:pt x="561" y="1462"/>
                  </a:lnTo>
                  <a:lnTo>
                    <a:pt x="554" y="1460"/>
                  </a:lnTo>
                  <a:lnTo>
                    <a:pt x="548" y="1457"/>
                  </a:lnTo>
                  <a:lnTo>
                    <a:pt x="542" y="1457"/>
                  </a:lnTo>
                  <a:lnTo>
                    <a:pt x="536" y="1454"/>
                  </a:lnTo>
                  <a:lnTo>
                    <a:pt x="530" y="1453"/>
                  </a:lnTo>
                  <a:lnTo>
                    <a:pt x="524" y="1450"/>
                  </a:lnTo>
                  <a:lnTo>
                    <a:pt x="518" y="1450"/>
                  </a:lnTo>
                  <a:lnTo>
                    <a:pt x="512" y="1447"/>
                  </a:lnTo>
                  <a:lnTo>
                    <a:pt x="506" y="1445"/>
                  </a:lnTo>
                  <a:lnTo>
                    <a:pt x="500" y="1443"/>
                  </a:lnTo>
                  <a:lnTo>
                    <a:pt x="494" y="1441"/>
                  </a:lnTo>
                  <a:lnTo>
                    <a:pt x="488" y="1438"/>
                  </a:lnTo>
                  <a:lnTo>
                    <a:pt x="482" y="1437"/>
                  </a:lnTo>
                  <a:lnTo>
                    <a:pt x="476" y="1435"/>
                  </a:lnTo>
                  <a:lnTo>
                    <a:pt x="472" y="1433"/>
                  </a:lnTo>
                  <a:lnTo>
                    <a:pt x="464" y="1431"/>
                  </a:lnTo>
                  <a:lnTo>
                    <a:pt x="460" y="1429"/>
                  </a:lnTo>
                  <a:lnTo>
                    <a:pt x="452" y="1426"/>
                  </a:lnTo>
                  <a:lnTo>
                    <a:pt x="446" y="1425"/>
                  </a:lnTo>
                  <a:lnTo>
                    <a:pt x="440" y="1421"/>
                  </a:lnTo>
                  <a:lnTo>
                    <a:pt x="435" y="1420"/>
                  </a:lnTo>
                  <a:lnTo>
                    <a:pt x="430" y="1417"/>
                  </a:lnTo>
                  <a:lnTo>
                    <a:pt x="424" y="1416"/>
                  </a:lnTo>
                  <a:lnTo>
                    <a:pt x="418" y="1412"/>
                  </a:lnTo>
                  <a:lnTo>
                    <a:pt x="413" y="1410"/>
                  </a:lnTo>
                  <a:lnTo>
                    <a:pt x="407" y="1407"/>
                  </a:lnTo>
                  <a:lnTo>
                    <a:pt x="401" y="1405"/>
                  </a:lnTo>
                  <a:lnTo>
                    <a:pt x="396" y="1402"/>
                  </a:lnTo>
                  <a:lnTo>
                    <a:pt x="390" y="1400"/>
                  </a:lnTo>
                  <a:lnTo>
                    <a:pt x="384" y="1396"/>
                  </a:lnTo>
                  <a:lnTo>
                    <a:pt x="380" y="1395"/>
                  </a:lnTo>
                  <a:lnTo>
                    <a:pt x="372" y="1392"/>
                  </a:lnTo>
                  <a:lnTo>
                    <a:pt x="368" y="1388"/>
                  </a:lnTo>
                  <a:lnTo>
                    <a:pt x="362" y="1384"/>
                  </a:lnTo>
                  <a:lnTo>
                    <a:pt x="356" y="1382"/>
                  </a:lnTo>
                  <a:lnTo>
                    <a:pt x="351" y="1379"/>
                  </a:lnTo>
                  <a:lnTo>
                    <a:pt x="345" y="1375"/>
                  </a:lnTo>
                  <a:lnTo>
                    <a:pt x="340" y="1373"/>
                  </a:lnTo>
                  <a:lnTo>
                    <a:pt x="334" y="1370"/>
                  </a:lnTo>
                  <a:lnTo>
                    <a:pt x="328" y="1367"/>
                  </a:lnTo>
                  <a:lnTo>
                    <a:pt x="323" y="1363"/>
                  </a:lnTo>
                  <a:lnTo>
                    <a:pt x="317" y="1359"/>
                  </a:lnTo>
                  <a:lnTo>
                    <a:pt x="313" y="1357"/>
                  </a:lnTo>
                  <a:lnTo>
                    <a:pt x="307" y="1353"/>
                  </a:lnTo>
                  <a:lnTo>
                    <a:pt x="302" y="1350"/>
                  </a:lnTo>
                  <a:lnTo>
                    <a:pt x="297" y="1346"/>
                  </a:lnTo>
                  <a:lnTo>
                    <a:pt x="292" y="1344"/>
                  </a:lnTo>
                  <a:lnTo>
                    <a:pt x="286" y="1340"/>
                  </a:lnTo>
                  <a:lnTo>
                    <a:pt x="282" y="1337"/>
                  </a:lnTo>
                  <a:lnTo>
                    <a:pt x="277" y="1333"/>
                  </a:lnTo>
                  <a:lnTo>
                    <a:pt x="272" y="1330"/>
                  </a:lnTo>
                  <a:lnTo>
                    <a:pt x="261" y="1321"/>
                  </a:lnTo>
                  <a:lnTo>
                    <a:pt x="253" y="1315"/>
                  </a:lnTo>
                  <a:lnTo>
                    <a:pt x="242" y="1307"/>
                  </a:lnTo>
                  <a:lnTo>
                    <a:pt x="233" y="1300"/>
                  </a:lnTo>
                  <a:lnTo>
                    <a:pt x="224" y="1291"/>
                  </a:lnTo>
                  <a:lnTo>
                    <a:pt x="216" y="1284"/>
                  </a:lnTo>
                  <a:lnTo>
                    <a:pt x="208" y="1275"/>
                  </a:lnTo>
                  <a:lnTo>
                    <a:pt x="198" y="1268"/>
                  </a:lnTo>
                  <a:lnTo>
                    <a:pt x="190" y="1258"/>
                  </a:lnTo>
                  <a:lnTo>
                    <a:pt x="183" y="1250"/>
                  </a:lnTo>
                  <a:lnTo>
                    <a:pt x="174" y="1240"/>
                  </a:lnTo>
                  <a:lnTo>
                    <a:pt x="166" y="1231"/>
                  </a:lnTo>
                  <a:lnTo>
                    <a:pt x="157" y="1221"/>
                  </a:lnTo>
                  <a:lnTo>
                    <a:pt x="152" y="1213"/>
                  </a:lnTo>
                  <a:lnTo>
                    <a:pt x="147" y="1207"/>
                  </a:lnTo>
                  <a:lnTo>
                    <a:pt x="143" y="1202"/>
                  </a:lnTo>
                  <a:lnTo>
                    <a:pt x="140" y="1196"/>
                  </a:lnTo>
                  <a:lnTo>
                    <a:pt x="137" y="1192"/>
                  </a:lnTo>
                  <a:lnTo>
                    <a:pt x="132" y="1186"/>
                  </a:lnTo>
                  <a:lnTo>
                    <a:pt x="129" y="1182"/>
                  </a:lnTo>
                  <a:lnTo>
                    <a:pt x="126" y="1176"/>
                  </a:lnTo>
                  <a:lnTo>
                    <a:pt x="124" y="1171"/>
                  </a:lnTo>
                  <a:lnTo>
                    <a:pt x="120" y="1166"/>
                  </a:lnTo>
                  <a:lnTo>
                    <a:pt x="117" y="1160"/>
                  </a:lnTo>
                  <a:lnTo>
                    <a:pt x="113" y="1154"/>
                  </a:lnTo>
                  <a:lnTo>
                    <a:pt x="111" y="1151"/>
                  </a:lnTo>
                  <a:lnTo>
                    <a:pt x="109" y="1145"/>
                  </a:lnTo>
                  <a:lnTo>
                    <a:pt x="105" y="1139"/>
                  </a:lnTo>
                  <a:lnTo>
                    <a:pt x="103" y="1134"/>
                  </a:lnTo>
                  <a:lnTo>
                    <a:pt x="100" y="1129"/>
                  </a:lnTo>
                  <a:lnTo>
                    <a:pt x="95" y="1121"/>
                  </a:lnTo>
                  <a:lnTo>
                    <a:pt x="91" y="1114"/>
                  </a:lnTo>
                  <a:lnTo>
                    <a:pt x="86" y="1105"/>
                  </a:lnTo>
                  <a:lnTo>
                    <a:pt x="81" y="1098"/>
                  </a:lnTo>
                  <a:lnTo>
                    <a:pt x="76" y="1090"/>
                  </a:lnTo>
                  <a:lnTo>
                    <a:pt x="73" y="1083"/>
                  </a:lnTo>
                  <a:lnTo>
                    <a:pt x="68" y="1075"/>
                  </a:lnTo>
                  <a:lnTo>
                    <a:pt x="66" y="1068"/>
                  </a:lnTo>
                  <a:lnTo>
                    <a:pt x="61" y="1060"/>
                  </a:lnTo>
                  <a:lnTo>
                    <a:pt x="57" y="1052"/>
                  </a:lnTo>
                  <a:lnTo>
                    <a:pt x="54" y="1043"/>
                  </a:lnTo>
                  <a:lnTo>
                    <a:pt x="50" y="1036"/>
                  </a:lnTo>
                  <a:lnTo>
                    <a:pt x="46" y="1028"/>
                  </a:lnTo>
                  <a:lnTo>
                    <a:pt x="44" y="1020"/>
                  </a:lnTo>
                  <a:lnTo>
                    <a:pt x="42" y="1012"/>
                  </a:lnTo>
                  <a:lnTo>
                    <a:pt x="38" y="1005"/>
                  </a:lnTo>
                  <a:lnTo>
                    <a:pt x="36" y="997"/>
                  </a:lnTo>
                  <a:lnTo>
                    <a:pt x="33" y="988"/>
                  </a:lnTo>
                  <a:lnTo>
                    <a:pt x="30" y="980"/>
                  </a:lnTo>
                  <a:lnTo>
                    <a:pt x="27" y="972"/>
                  </a:lnTo>
                  <a:lnTo>
                    <a:pt x="25" y="963"/>
                  </a:lnTo>
                  <a:lnTo>
                    <a:pt x="23" y="955"/>
                  </a:lnTo>
                  <a:lnTo>
                    <a:pt x="21" y="946"/>
                  </a:lnTo>
                  <a:lnTo>
                    <a:pt x="19" y="938"/>
                  </a:lnTo>
                  <a:lnTo>
                    <a:pt x="17" y="929"/>
                  </a:lnTo>
                  <a:lnTo>
                    <a:pt x="14" y="920"/>
                  </a:lnTo>
                  <a:lnTo>
                    <a:pt x="13" y="912"/>
                  </a:lnTo>
                  <a:lnTo>
                    <a:pt x="12" y="904"/>
                  </a:lnTo>
                  <a:lnTo>
                    <a:pt x="9" y="894"/>
                  </a:lnTo>
                  <a:lnTo>
                    <a:pt x="9" y="886"/>
                  </a:lnTo>
                  <a:lnTo>
                    <a:pt x="7" y="877"/>
                  </a:lnTo>
                  <a:lnTo>
                    <a:pt x="7" y="869"/>
                  </a:lnTo>
                  <a:lnTo>
                    <a:pt x="5" y="861"/>
                  </a:lnTo>
                  <a:lnTo>
                    <a:pt x="5" y="851"/>
                  </a:lnTo>
                  <a:lnTo>
                    <a:pt x="2" y="841"/>
                  </a:lnTo>
                  <a:lnTo>
                    <a:pt x="2" y="833"/>
                  </a:lnTo>
                  <a:lnTo>
                    <a:pt x="1" y="824"/>
                  </a:lnTo>
                  <a:lnTo>
                    <a:pt x="1" y="815"/>
                  </a:lnTo>
                  <a:lnTo>
                    <a:pt x="1" y="806"/>
                  </a:lnTo>
                  <a:lnTo>
                    <a:pt x="1" y="798"/>
                  </a:lnTo>
                  <a:lnTo>
                    <a:pt x="0" y="789"/>
                  </a:lnTo>
                  <a:lnTo>
                    <a:pt x="0" y="779"/>
                  </a:lnTo>
                  <a:lnTo>
                    <a:pt x="0" y="770"/>
                  </a:lnTo>
                  <a:lnTo>
                    <a:pt x="0" y="761"/>
                  </a:lnTo>
                  <a:lnTo>
                    <a:pt x="0" y="752"/>
                  </a:lnTo>
                  <a:lnTo>
                    <a:pt x="0" y="744"/>
                  </a:lnTo>
                  <a:lnTo>
                    <a:pt x="1" y="735"/>
                  </a:lnTo>
                  <a:lnTo>
                    <a:pt x="1" y="727"/>
                  </a:lnTo>
                  <a:lnTo>
                    <a:pt x="1" y="716"/>
                  </a:lnTo>
                  <a:lnTo>
                    <a:pt x="1" y="708"/>
                  </a:lnTo>
                  <a:lnTo>
                    <a:pt x="2" y="698"/>
                  </a:lnTo>
                  <a:lnTo>
                    <a:pt x="3" y="690"/>
                  </a:lnTo>
                  <a:lnTo>
                    <a:pt x="5" y="680"/>
                  </a:lnTo>
                  <a:lnTo>
                    <a:pt x="6" y="671"/>
                  </a:lnTo>
                  <a:lnTo>
                    <a:pt x="7" y="661"/>
                  </a:lnTo>
                  <a:lnTo>
                    <a:pt x="9" y="653"/>
                  </a:lnTo>
                  <a:lnTo>
                    <a:pt x="9" y="643"/>
                  </a:lnTo>
                  <a:lnTo>
                    <a:pt x="12" y="635"/>
                  </a:lnTo>
                  <a:lnTo>
                    <a:pt x="13" y="624"/>
                  </a:lnTo>
                  <a:lnTo>
                    <a:pt x="15" y="616"/>
                  </a:lnTo>
                  <a:lnTo>
                    <a:pt x="18" y="608"/>
                  </a:lnTo>
                  <a:lnTo>
                    <a:pt x="19" y="598"/>
                  </a:lnTo>
                  <a:lnTo>
                    <a:pt x="21" y="588"/>
                  </a:lnTo>
                  <a:lnTo>
                    <a:pt x="25" y="580"/>
                  </a:lnTo>
                  <a:lnTo>
                    <a:pt x="26" y="569"/>
                  </a:lnTo>
                  <a:lnTo>
                    <a:pt x="29" y="561"/>
                  </a:lnTo>
                  <a:lnTo>
                    <a:pt x="30" y="551"/>
                  </a:lnTo>
                  <a:lnTo>
                    <a:pt x="33" y="543"/>
                  </a:lnTo>
                  <a:lnTo>
                    <a:pt x="36" y="534"/>
                  </a:lnTo>
                  <a:lnTo>
                    <a:pt x="38" y="524"/>
                  </a:lnTo>
                  <a:lnTo>
                    <a:pt x="42" y="516"/>
                  </a:lnTo>
                  <a:lnTo>
                    <a:pt x="45" y="507"/>
                  </a:lnTo>
                  <a:lnTo>
                    <a:pt x="48" y="498"/>
                  </a:lnTo>
                  <a:lnTo>
                    <a:pt x="50" y="489"/>
                  </a:lnTo>
                  <a:lnTo>
                    <a:pt x="55" y="480"/>
                  </a:lnTo>
                  <a:lnTo>
                    <a:pt x="58" y="471"/>
                  </a:lnTo>
                  <a:lnTo>
                    <a:pt x="61" y="463"/>
                  </a:lnTo>
                  <a:lnTo>
                    <a:pt x="64" y="455"/>
                  </a:lnTo>
                  <a:lnTo>
                    <a:pt x="68" y="446"/>
                  </a:lnTo>
                  <a:lnTo>
                    <a:pt x="73" y="438"/>
                  </a:lnTo>
                  <a:lnTo>
                    <a:pt x="75" y="429"/>
                  </a:lnTo>
                  <a:lnTo>
                    <a:pt x="80" y="420"/>
                  </a:lnTo>
                  <a:lnTo>
                    <a:pt x="83" y="412"/>
                  </a:lnTo>
                  <a:lnTo>
                    <a:pt x="88" y="403"/>
                  </a:lnTo>
                  <a:lnTo>
                    <a:pt x="92" y="395"/>
                  </a:lnTo>
                  <a:lnTo>
                    <a:pt x="97" y="387"/>
                  </a:lnTo>
                  <a:lnTo>
                    <a:pt x="100" y="378"/>
                  </a:lnTo>
                  <a:lnTo>
                    <a:pt x="106" y="371"/>
                  </a:lnTo>
                  <a:lnTo>
                    <a:pt x="111" y="363"/>
                  </a:lnTo>
                  <a:lnTo>
                    <a:pt x="116" y="355"/>
                  </a:lnTo>
                  <a:lnTo>
                    <a:pt x="120" y="347"/>
                  </a:lnTo>
                  <a:lnTo>
                    <a:pt x="125" y="340"/>
                  </a:lnTo>
                  <a:lnTo>
                    <a:pt x="131" y="332"/>
                  </a:lnTo>
                  <a:lnTo>
                    <a:pt x="137" y="325"/>
                  </a:lnTo>
                  <a:lnTo>
                    <a:pt x="142" y="316"/>
                  </a:lnTo>
                  <a:lnTo>
                    <a:pt x="148" y="310"/>
                  </a:lnTo>
                  <a:lnTo>
                    <a:pt x="154" y="302"/>
                  </a:lnTo>
                  <a:lnTo>
                    <a:pt x="159" y="295"/>
                  </a:lnTo>
                  <a:lnTo>
                    <a:pt x="165" y="288"/>
                  </a:lnTo>
                  <a:lnTo>
                    <a:pt x="171" y="279"/>
                  </a:lnTo>
                  <a:lnTo>
                    <a:pt x="175" y="272"/>
                  </a:lnTo>
                  <a:lnTo>
                    <a:pt x="183" y="266"/>
                  </a:lnTo>
                  <a:lnTo>
                    <a:pt x="189" y="259"/>
                  </a:lnTo>
                  <a:lnTo>
                    <a:pt x="195" y="252"/>
                  </a:lnTo>
                  <a:lnTo>
                    <a:pt x="200" y="245"/>
                  </a:lnTo>
                  <a:lnTo>
                    <a:pt x="208" y="238"/>
                  </a:lnTo>
                  <a:lnTo>
                    <a:pt x="214" y="230"/>
                  </a:lnTo>
                  <a:lnTo>
                    <a:pt x="220" y="224"/>
                  </a:lnTo>
                  <a:lnTo>
                    <a:pt x="227" y="217"/>
                  </a:lnTo>
                  <a:lnTo>
                    <a:pt x="234" y="211"/>
                  </a:lnTo>
                  <a:lnTo>
                    <a:pt x="241" y="204"/>
                  </a:lnTo>
                  <a:lnTo>
                    <a:pt x="248" y="199"/>
                  </a:lnTo>
                  <a:lnTo>
                    <a:pt x="254" y="192"/>
                  </a:lnTo>
                  <a:lnTo>
                    <a:pt x="261" y="186"/>
                  </a:lnTo>
                  <a:lnTo>
                    <a:pt x="269" y="179"/>
                  </a:lnTo>
                  <a:lnTo>
                    <a:pt x="276" y="174"/>
                  </a:lnTo>
                  <a:lnTo>
                    <a:pt x="283" y="168"/>
                  </a:lnTo>
                  <a:lnTo>
                    <a:pt x="290" y="162"/>
                  </a:lnTo>
                  <a:lnTo>
                    <a:pt x="298" y="158"/>
                  </a:lnTo>
                  <a:lnTo>
                    <a:pt x="307" y="152"/>
                  </a:lnTo>
                  <a:lnTo>
                    <a:pt x="314" y="146"/>
                  </a:lnTo>
                  <a:lnTo>
                    <a:pt x="321" y="141"/>
                  </a:lnTo>
                  <a:lnTo>
                    <a:pt x="329" y="135"/>
                  </a:lnTo>
                  <a:lnTo>
                    <a:pt x="338" y="130"/>
                  </a:lnTo>
                  <a:lnTo>
                    <a:pt x="346" y="124"/>
                  </a:lnTo>
                  <a:lnTo>
                    <a:pt x="355" y="119"/>
                  </a:lnTo>
                  <a:lnTo>
                    <a:pt x="363" y="115"/>
                  </a:lnTo>
                  <a:lnTo>
                    <a:pt x="371" y="111"/>
                  </a:lnTo>
                  <a:lnTo>
                    <a:pt x="380" y="105"/>
                  </a:lnTo>
                  <a:lnTo>
                    <a:pt x="388" y="100"/>
                  </a:lnTo>
                  <a:lnTo>
                    <a:pt x="396" y="97"/>
                  </a:lnTo>
                  <a:lnTo>
                    <a:pt x="405" y="92"/>
                  </a:lnTo>
                  <a:lnTo>
                    <a:pt x="413" y="88"/>
                  </a:lnTo>
                  <a:lnTo>
                    <a:pt x="421" y="84"/>
                  </a:lnTo>
                  <a:lnTo>
                    <a:pt x="430" y="80"/>
                  </a:lnTo>
                  <a:lnTo>
                    <a:pt x="438" y="76"/>
                  </a:lnTo>
                  <a:lnTo>
                    <a:pt x="446" y="73"/>
                  </a:lnTo>
                  <a:lnTo>
                    <a:pt x="455" y="69"/>
                  </a:lnTo>
                  <a:lnTo>
                    <a:pt x="463" y="66"/>
                  </a:lnTo>
                  <a:lnTo>
                    <a:pt x="472" y="63"/>
                  </a:lnTo>
                  <a:lnTo>
                    <a:pt x="480" y="59"/>
                  </a:lnTo>
                  <a:lnTo>
                    <a:pt x="488" y="56"/>
                  </a:lnTo>
                  <a:lnTo>
                    <a:pt x="497" y="54"/>
                  </a:lnTo>
                  <a:lnTo>
                    <a:pt x="505" y="51"/>
                  </a:lnTo>
                  <a:lnTo>
                    <a:pt x="513" y="47"/>
                  </a:lnTo>
                  <a:lnTo>
                    <a:pt x="522" y="44"/>
                  </a:lnTo>
                  <a:lnTo>
                    <a:pt x="530" y="42"/>
                  </a:lnTo>
                  <a:lnTo>
                    <a:pt x="538" y="38"/>
                  </a:lnTo>
                  <a:lnTo>
                    <a:pt x="547" y="36"/>
                  </a:lnTo>
                  <a:lnTo>
                    <a:pt x="556" y="33"/>
                  </a:lnTo>
                  <a:lnTo>
                    <a:pt x="565" y="30"/>
                  </a:lnTo>
                  <a:lnTo>
                    <a:pt x="574" y="29"/>
                  </a:lnTo>
                  <a:lnTo>
                    <a:pt x="583" y="26"/>
                  </a:lnTo>
                  <a:lnTo>
                    <a:pt x="591" y="23"/>
                  </a:lnTo>
                  <a:lnTo>
                    <a:pt x="599" y="20"/>
                  </a:lnTo>
                  <a:lnTo>
                    <a:pt x="608" y="18"/>
                  </a:lnTo>
                  <a:lnTo>
                    <a:pt x="616" y="16"/>
                  </a:lnTo>
                  <a:lnTo>
                    <a:pt x="626" y="13"/>
                  </a:lnTo>
                  <a:lnTo>
                    <a:pt x="634" y="11"/>
                  </a:lnTo>
                  <a:lnTo>
                    <a:pt x="643" y="10"/>
                  </a:lnTo>
                  <a:lnTo>
                    <a:pt x="643" y="1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9" name="Freeform 25"/>
            <p:cNvSpPr>
              <a:spLocks/>
            </p:cNvSpPr>
            <p:nvPr/>
          </p:nvSpPr>
          <p:spPr bwMode="auto">
            <a:xfrm>
              <a:off x="4945" y="840"/>
              <a:ext cx="511" cy="468"/>
            </a:xfrm>
            <a:custGeom>
              <a:avLst/>
              <a:gdLst>
                <a:gd name="T0" fmla="*/ 659 w 1533"/>
                <a:gd name="T1" fmla="*/ 3 h 1404"/>
                <a:gd name="T2" fmla="*/ 711 w 1533"/>
                <a:gd name="T3" fmla="*/ 0 h 1404"/>
                <a:gd name="T4" fmla="*/ 763 w 1533"/>
                <a:gd name="T5" fmla="*/ 0 h 1404"/>
                <a:gd name="T6" fmla="*/ 814 w 1533"/>
                <a:gd name="T7" fmla="*/ 3 h 1404"/>
                <a:gd name="T8" fmla="*/ 864 w 1533"/>
                <a:gd name="T9" fmla="*/ 9 h 1404"/>
                <a:gd name="T10" fmla="*/ 914 w 1533"/>
                <a:gd name="T11" fmla="*/ 18 h 1404"/>
                <a:gd name="T12" fmla="*/ 964 w 1533"/>
                <a:gd name="T13" fmla="*/ 30 h 1404"/>
                <a:gd name="T14" fmla="*/ 1011 w 1533"/>
                <a:gd name="T15" fmla="*/ 43 h 1404"/>
                <a:gd name="T16" fmla="*/ 1059 w 1533"/>
                <a:gd name="T17" fmla="*/ 61 h 1404"/>
                <a:gd name="T18" fmla="*/ 1104 w 1533"/>
                <a:gd name="T19" fmla="*/ 79 h 1404"/>
                <a:gd name="T20" fmla="*/ 1160 w 1533"/>
                <a:gd name="T21" fmla="*/ 105 h 1404"/>
                <a:gd name="T22" fmla="*/ 1206 w 1533"/>
                <a:gd name="T23" fmla="*/ 129 h 1404"/>
                <a:gd name="T24" fmla="*/ 1262 w 1533"/>
                <a:gd name="T25" fmla="*/ 159 h 1404"/>
                <a:gd name="T26" fmla="*/ 1311 w 1533"/>
                <a:gd name="T27" fmla="*/ 189 h 1404"/>
                <a:gd name="T28" fmla="*/ 1384 w 1533"/>
                <a:gd name="T29" fmla="*/ 266 h 1404"/>
                <a:gd name="T30" fmla="*/ 1442 w 1533"/>
                <a:gd name="T31" fmla="*/ 352 h 1404"/>
                <a:gd name="T32" fmla="*/ 1486 w 1533"/>
                <a:gd name="T33" fmla="*/ 445 h 1404"/>
                <a:gd name="T34" fmla="*/ 1515 w 1533"/>
                <a:gd name="T35" fmla="*/ 542 h 1404"/>
                <a:gd name="T36" fmla="*/ 1530 w 1533"/>
                <a:gd name="T37" fmla="*/ 642 h 1404"/>
                <a:gd name="T38" fmla="*/ 1532 w 1533"/>
                <a:gd name="T39" fmla="*/ 744 h 1404"/>
                <a:gd name="T40" fmla="*/ 1521 w 1533"/>
                <a:gd name="T41" fmla="*/ 844 h 1404"/>
                <a:gd name="T42" fmla="*/ 1493 w 1533"/>
                <a:gd name="T43" fmla="*/ 938 h 1404"/>
                <a:gd name="T44" fmla="*/ 1456 w 1533"/>
                <a:gd name="T45" fmla="*/ 1030 h 1404"/>
                <a:gd name="T46" fmla="*/ 1406 w 1533"/>
                <a:gd name="T47" fmla="*/ 1114 h 1404"/>
                <a:gd name="T48" fmla="*/ 1345 w 1533"/>
                <a:gd name="T49" fmla="*/ 1190 h 1404"/>
                <a:gd name="T50" fmla="*/ 1272 w 1533"/>
                <a:gd name="T51" fmla="*/ 1255 h 1404"/>
                <a:gd name="T52" fmla="*/ 1190 w 1533"/>
                <a:gd name="T53" fmla="*/ 1306 h 1404"/>
                <a:gd name="T54" fmla="*/ 1097 w 1533"/>
                <a:gd name="T55" fmla="*/ 1344 h 1404"/>
                <a:gd name="T56" fmla="*/ 1018 w 1533"/>
                <a:gd name="T57" fmla="*/ 1370 h 1404"/>
                <a:gd name="T58" fmla="*/ 939 w 1533"/>
                <a:gd name="T59" fmla="*/ 1387 h 1404"/>
                <a:gd name="T60" fmla="*/ 858 w 1533"/>
                <a:gd name="T61" fmla="*/ 1399 h 1404"/>
                <a:gd name="T62" fmla="*/ 776 w 1533"/>
                <a:gd name="T63" fmla="*/ 1403 h 1404"/>
                <a:gd name="T64" fmla="*/ 693 w 1533"/>
                <a:gd name="T65" fmla="*/ 1399 h 1404"/>
                <a:gd name="T66" fmla="*/ 611 w 1533"/>
                <a:gd name="T67" fmla="*/ 1388 h 1404"/>
                <a:gd name="T68" fmla="*/ 530 w 1533"/>
                <a:gd name="T69" fmla="*/ 1370 h 1404"/>
                <a:gd name="T70" fmla="*/ 450 w 1533"/>
                <a:gd name="T71" fmla="*/ 1345 h 1404"/>
                <a:gd name="T72" fmla="*/ 375 w 1533"/>
                <a:gd name="T73" fmla="*/ 1314 h 1404"/>
                <a:gd name="T74" fmla="*/ 303 w 1533"/>
                <a:gd name="T75" fmla="*/ 1274 h 1404"/>
                <a:gd name="T76" fmla="*/ 240 w 1533"/>
                <a:gd name="T77" fmla="*/ 1227 h 1404"/>
                <a:gd name="T78" fmla="*/ 180 w 1533"/>
                <a:gd name="T79" fmla="*/ 1172 h 1404"/>
                <a:gd name="T80" fmla="*/ 130 w 1533"/>
                <a:gd name="T81" fmla="*/ 1113 h 1404"/>
                <a:gd name="T82" fmla="*/ 89 w 1533"/>
                <a:gd name="T83" fmla="*/ 1043 h 1404"/>
                <a:gd name="T84" fmla="*/ 52 w 1533"/>
                <a:gd name="T85" fmla="*/ 973 h 1404"/>
                <a:gd name="T86" fmla="*/ 25 w 1533"/>
                <a:gd name="T87" fmla="*/ 901 h 1404"/>
                <a:gd name="T88" fmla="*/ 7 w 1533"/>
                <a:gd name="T89" fmla="*/ 825 h 1404"/>
                <a:gd name="T90" fmla="*/ 0 w 1533"/>
                <a:gd name="T91" fmla="*/ 746 h 1404"/>
                <a:gd name="T92" fmla="*/ 2 w 1533"/>
                <a:gd name="T93" fmla="*/ 665 h 1404"/>
                <a:gd name="T94" fmla="*/ 13 w 1533"/>
                <a:gd name="T95" fmla="*/ 584 h 1404"/>
                <a:gd name="T96" fmla="*/ 34 w 1533"/>
                <a:gd name="T97" fmla="*/ 504 h 1404"/>
                <a:gd name="T98" fmla="*/ 61 w 1533"/>
                <a:gd name="T99" fmla="*/ 425 h 1404"/>
                <a:gd name="T100" fmla="*/ 98 w 1533"/>
                <a:gd name="T101" fmla="*/ 352 h 1404"/>
                <a:gd name="T102" fmla="*/ 142 w 1533"/>
                <a:gd name="T103" fmla="*/ 283 h 1404"/>
                <a:gd name="T104" fmla="*/ 194 w 1533"/>
                <a:gd name="T105" fmla="*/ 223 h 1404"/>
                <a:gd name="T106" fmla="*/ 252 w 1533"/>
                <a:gd name="T107" fmla="*/ 167 h 1404"/>
                <a:gd name="T108" fmla="*/ 316 w 1533"/>
                <a:gd name="T109" fmla="*/ 118 h 1404"/>
                <a:gd name="T110" fmla="*/ 389 w 1533"/>
                <a:gd name="T111" fmla="*/ 80 h 1404"/>
                <a:gd name="T112" fmla="*/ 452 w 1533"/>
                <a:gd name="T113" fmla="*/ 55 h 1404"/>
                <a:gd name="T114" fmla="*/ 505 w 1533"/>
                <a:gd name="T115" fmla="*/ 42 h 1404"/>
                <a:gd name="T116" fmla="*/ 556 w 1533"/>
                <a:gd name="T117" fmla="*/ 30 h 1404"/>
                <a:gd name="T118" fmla="*/ 606 w 1533"/>
                <a:gd name="T119" fmla="*/ 11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533" h="1404">
                  <a:moveTo>
                    <a:pt x="612" y="9"/>
                  </a:moveTo>
                  <a:lnTo>
                    <a:pt x="618" y="7"/>
                  </a:lnTo>
                  <a:lnTo>
                    <a:pt x="623" y="6"/>
                  </a:lnTo>
                  <a:lnTo>
                    <a:pt x="629" y="5"/>
                  </a:lnTo>
                  <a:lnTo>
                    <a:pt x="635" y="5"/>
                  </a:lnTo>
                  <a:lnTo>
                    <a:pt x="641" y="5"/>
                  </a:lnTo>
                  <a:lnTo>
                    <a:pt x="647" y="4"/>
                  </a:lnTo>
                  <a:lnTo>
                    <a:pt x="652" y="3"/>
                  </a:lnTo>
                  <a:lnTo>
                    <a:pt x="659" y="3"/>
                  </a:lnTo>
                  <a:lnTo>
                    <a:pt x="664" y="1"/>
                  </a:lnTo>
                  <a:lnTo>
                    <a:pt x="669" y="1"/>
                  </a:lnTo>
                  <a:lnTo>
                    <a:pt x="675" y="1"/>
                  </a:lnTo>
                  <a:lnTo>
                    <a:pt x="681" y="1"/>
                  </a:lnTo>
                  <a:lnTo>
                    <a:pt x="687" y="1"/>
                  </a:lnTo>
                  <a:lnTo>
                    <a:pt x="693" y="1"/>
                  </a:lnTo>
                  <a:lnTo>
                    <a:pt x="699" y="1"/>
                  </a:lnTo>
                  <a:lnTo>
                    <a:pt x="705" y="1"/>
                  </a:lnTo>
                  <a:lnTo>
                    <a:pt x="711" y="0"/>
                  </a:lnTo>
                  <a:lnTo>
                    <a:pt x="717" y="0"/>
                  </a:lnTo>
                  <a:lnTo>
                    <a:pt x="722" y="0"/>
                  </a:lnTo>
                  <a:lnTo>
                    <a:pt x="728" y="0"/>
                  </a:lnTo>
                  <a:lnTo>
                    <a:pt x="734" y="0"/>
                  </a:lnTo>
                  <a:lnTo>
                    <a:pt x="739" y="0"/>
                  </a:lnTo>
                  <a:lnTo>
                    <a:pt x="745" y="0"/>
                  </a:lnTo>
                  <a:lnTo>
                    <a:pt x="751" y="0"/>
                  </a:lnTo>
                  <a:lnTo>
                    <a:pt x="757" y="0"/>
                  </a:lnTo>
                  <a:lnTo>
                    <a:pt x="763" y="0"/>
                  </a:lnTo>
                  <a:lnTo>
                    <a:pt x="767" y="0"/>
                  </a:lnTo>
                  <a:lnTo>
                    <a:pt x="775" y="1"/>
                  </a:lnTo>
                  <a:lnTo>
                    <a:pt x="779" y="1"/>
                  </a:lnTo>
                  <a:lnTo>
                    <a:pt x="785" y="1"/>
                  </a:lnTo>
                  <a:lnTo>
                    <a:pt x="791" y="1"/>
                  </a:lnTo>
                  <a:lnTo>
                    <a:pt x="797" y="3"/>
                  </a:lnTo>
                  <a:lnTo>
                    <a:pt x="803" y="3"/>
                  </a:lnTo>
                  <a:lnTo>
                    <a:pt x="808" y="3"/>
                  </a:lnTo>
                  <a:lnTo>
                    <a:pt x="814" y="3"/>
                  </a:lnTo>
                  <a:lnTo>
                    <a:pt x="820" y="4"/>
                  </a:lnTo>
                  <a:lnTo>
                    <a:pt x="825" y="4"/>
                  </a:lnTo>
                  <a:lnTo>
                    <a:pt x="831" y="5"/>
                  </a:lnTo>
                  <a:lnTo>
                    <a:pt x="837" y="5"/>
                  </a:lnTo>
                  <a:lnTo>
                    <a:pt x="841" y="6"/>
                  </a:lnTo>
                  <a:lnTo>
                    <a:pt x="847" y="6"/>
                  </a:lnTo>
                  <a:lnTo>
                    <a:pt x="853" y="7"/>
                  </a:lnTo>
                  <a:lnTo>
                    <a:pt x="858" y="9"/>
                  </a:lnTo>
                  <a:lnTo>
                    <a:pt x="864" y="9"/>
                  </a:lnTo>
                  <a:lnTo>
                    <a:pt x="870" y="10"/>
                  </a:lnTo>
                  <a:lnTo>
                    <a:pt x="875" y="11"/>
                  </a:lnTo>
                  <a:lnTo>
                    <a:pt x="881" y="12"/>
                  </a:lnTo>
                  <a:lnTo>
                    <a:pt x="887" y="13"/>
                  </a:lnTo>
                  <a:lnTo>
                    <a:pt x="892" y="13"/>
                  </a:lnTo>
                  <a:lnTo>
                    <a:pt x="898" y="14"/>
                  </a:lnTo>
                  <a:lnTo>
                    <a:pt x="902" y="16"/>
                  </a:lnTo>
                  <a:lnTo>
                    <a:pt x="908" y="17"/>
                  </a:lnTo>
                  <a:lnTo>
                    <a:pt x="914" y="18"/>
                  </a:lnTo>
                  <a:lnTo>
                    <a:pt x="919" y="19"/>
                  </a:lnTo>
                  <a:lnTo>
                    <a:pt x="925" y="20"/>
                  </a:lnTo>
                  <a:lnTo>
                    <a:pt x="931" y="22"/>
                  </a:lnTo>
                  <a:lnTo>
                    <a:pt x="936" y="23"/>
                  </a:lnTo>
                  <a:lnTo>
                    <a:pt x="942" y="25"/>
                  </a:lnTo>
                  <a:lnTo>
                    <a:pt x="948" y="25"/>
                  </a:lnTo>
                  <a:lnTo>
                    <a:pt x="952" y="28"/>
                  </a:lnTo>
                  <a:lnTo>
                    <a:pt x="958" y="29"/>
                  </a:lnTo>
                  <a:lnTo>
                    <a:pt x="964" y="30"/>
                  </a:lnTo>
                  <a:lnTo>
                    <a:pt x="969" y="31"/>
                  </a:lnTo>
                  <a:lnTo>
                    <a:pt x="975" y="34"/>
                  </a:lnTo>
                  <a:lnTo>
                    <a:pt x="980" y="35"/>
                  </a:lnTo>
                  <a:lnTo>
                    <a:pt x="986" y="37"/>
                  </a:lnTo>
                  <a:lnTo>
                    <a:pt x="990" y="38"/>
                  </a:lnTo>
                  <a:lnTo>
                    <a:pt x="995" y="40"/>
                  </a:lnTo>
                  <a:lnTo>
                    <a:pt x="1000" y="41"/>
                  </a:lnTo>
                  <a:lnTo>
                    <a:pt x="1006" y="42"/>
                  </a:lnTo>
                  <a:lnTo>
                    <a:pt x="1011" y="43"/>
                  </a:lnTo>
                  <a:lnTo>
                    <a:pt x="1017" y="47"/>
                  </a:lnTo>
                  <a:lnTo>
                    <a:pt x="1022" y="47"/>
                  </a:lnTo>
                  <a:lnTo>
                    <a:pt x="1027" y="49"/>
                  </a:lnTo>
                  <a:lnTo>
                    <a:pt x="1031" y="50"/>
                  </a:lnTo>
                  <a:lnTo>
                    <a:pt x="1037" y="53"/>
                  </a:lnTo>
                  <a:lnTo>
                    <a:pt x="1042" y="55"/>
                  </a:lnTo>
                  <a:lnTo>
                    <a:pt x="1047" y="56"/>
                  </a:lnTo>
                  <a:lnTo>
                    <a:pt x="1053" y="59"/>
                  </a:lnTo>
                  <a:lnTo>
                    <a:pt x="1059" y="61"/>
                  </a:lnTo>
                  <a:lnTo>
                    <a:pt x="1064" y="62"/>
                  </a:lnTo>
                  <a:lnTo>
                    <a:pt x="1068" y="63"/>
                  </a:lnTo>
                  <a:lnTo>
                    <a:pt x="1073" y="66"/>
                  </a:lnTo>
                  <a:lnTo>
                    <a:pt x="1079" y="68"/>
                  </a:lnTo>
                  <a:lnTo>
                    <a:pt x="1084" y="71"/>
                  </a:lnTo>
                  <a:lnTo>
                    <a:pt x="1089" y="72"/>
                  </a:lnTo>
                  <a:lnTo>
                    <a:pt x="1093" y="74"/>
                  </a:lnTo>
                  <a:lnTo>
                    <a:pt x="1099" y="77"/>
                  </a:lnTo>
                  <a:lnTo>
                    <a:pt x="1104" y="79"/>
                  </a:lnTo>
                  <a:lnTo>
                    <a:pt x="1109" y="81"/>
                  </a:lnTo>
                  <a:lnTo>
                    <a:pt x="1114" y="84"/>
                  </a:lnTo>
                  <a:lnTo>
                    <a:pt x="1120" y="86"/>
                  </a:lnTo>
                  <a:lnTo>
                    <a:pt x="1124" y="88"/>
                  </a:lnTo>
                  <a:lnTo>
                    <a:pt x="1130" y="91"/>
                  </a:lnTo>
                  <a:lnTo>
                    <a:pt x="1135" y="93"/>
                  </a:lnTo>
                  <a:lnTo>
                    <a:pt x="1141" y="96"/>
                  </a:lnTo>
                  <a:lnTo>
                    <a:pt x="1151" y="100"/>
                  </a:lnTo>
                  <a:lnTo>
                    <a:pt x="1160" y="105"/>
                  </a:lnTo>
                  <a:lnTo>
                    <a:pt x="1165" y="108"/>
                  </a:lnTo>
                  <a:lnTo>
                    <a:pt x="1171" y="110"/>
                  </a:lnTo>
                  <a:lnTo>
                    <a:pt x="1175" y="112"/>
                  </a:lnTo>
                  <a:lnTo>
                    <a:pt x="1181" y="116"/>
                  </a:lnTo>
                  <a:lnTo>
                    <a:pt x="1185" y="117"/>
                  </a:lnTo>
                  <a:lnTo>
                    <a:pt x="1190" y="121"/>
                  </a:lnTo>
                  <a:lnTo>
                    <a:pt x="1196" y="123"/>
                  </a:lnTo>
                  <a:lnTo>
                    <a:pt x="1201" y="125"/>
                  </a:lnTo>
                  <a:lnTo>
                    <a:pt x="1206" y="129"/>
                  </a:lnTo>
                  <a:lnTo>
                    <a:pt x="1210" y="131"/>
                  </a:lnTo>
                  <a:lnTo>
                    <a:pt x="1216" y="134"/>
                  </a:lnTo>
                  <a:lnTo>
                    <a:pt x="1221" y="137"/>
                  </a:lnTo>
                  <a:lnTo>
                    <a:pt x="1231" y="142"/>
                  </a:lnTo>
                  <a:lnTo>
                    <a:pt x="1241" y="147"/>
                  </a:lnTo>
                  <a:lnTo>
                    <a:pt x="1245" y="151"/>
                  </a:lnTo>
                  <a:lnTo>
                    <a:pt x="1251" y="153"/>
                  </a:lnTo>
                  <a:lnTo>
                    <a:pt x="1256" y="155"/>
                  </a:lnTo>
                  <a:lnTo>
                    <a:pt x="1262" y="159"/>
                  </a:lnTo>
                  <a:lnTo>
                    <a:pt x="1267" y="161"/>
                  </a:lnTo>
                  <a:lnTo>
                    <a:pt x="1270" y="164"/>
                  </a:lnTo>
                  <a:lnTo>
                    <a:pt x="1276" y="167"/>
                  </a:lnTo>
                  <a:lnTo>
                    <a:pt x="1282" y="170"/>
                  </a:lnTo>
                  <a:lnTo>
                    <a:pt x="1287" y="172"/>
                  </a:lnTo>
                  <a:lnTo>
                    <a:pt x="1290" y="176"/>
                  </a:lnTo>
                  <a:lnTo>
                    <a:pt x="1296" y="178"/>
                  </a:lnTo>
                  <a:lnTo>
                    <a:pt x="1302" y="182"/>
                  </a:lnTo>
                  <a:lnTo>
                    <a:pt x="1311" y="189"/>
                  </a:lnTo>
                  <a:lnTo>
                    <a:pt x="1320" y="196"/>
                  </a:lnTo>
                  <a:lnTo>
                    <a:pt x="1327" y="204"/>
                  </a:lnTo>
                  <a:lnTo>
                    <a:pt x="1337" y="213"/>
                  </a:lnTo>
                  <a:lnTo>
                    <a:pt x="1344" y="221"/>
                  </a:lnTo>
                  <a:lnTo>
                    <a:pt x="1352" y="229"/>
                  </a:lnTo>
                  <a:lnTo>
                    <a:pt x="1361" y="239"/>
                  </a:lnTo>
                  <a:lnTo>
                    <a:pt x="1369" y="248"/>
                  </a:lnTo>
                  <a:lnTo>
                    <a:pt x="1376" y="257"/>
                  </a:lnTo>
                  <a:lnTo>
                    <a:pt x="1384" y="266"/>
                  </a:lnTo>
                  <a:lnTo>
                    <a:pt x="1391" y="275"/>
                  </a:lnTo>
                  <a:lnTo>
                    <a:pt x="1398" y="284"/>
                  </a:lnTo>
                  <a:lnTo>
                    <a:pt x="1405" y="294"/>
                  </a:lnTo>
                  <a:lnTo>
                    <a:pt x="1411" y="303"/>
                  </a:lnTo>
                  <a:lnTo>
                    <a:pt x="1418" y="313"/>
                  </a:lnTo>
                  <a:lnTo>
                    <a:pt x="1425" y="324"/>
                  </a:lnTo>
                  <a:lnTo>
                    <a:pt x="1431" y="333"/>
                  </a:lnTo>
                  <a:lnTo>
                    <a:pt x="1436" y="343"/>
                  </a:lnTo>
                  <a:lnTo>
                    <a:pt x="1442" y="352"/>
                  </a:lnTo>
                  <a:lnTo>
                    <a:pt x="1448" y="362"/>
                  </a:lnTo>
                  <a:lnTo>
                    <a:pt x="1453" y="371"/>
                  </a:lnTo>
                  <a:lnTo>
                    <a:pt x="1459" y="382"/>
                  </a:lnTo>
                  <a:lnTo>
                    <a:pt x="1464" y="392"/>
                  </a:lnTo>
                  <a:lnTo>
                    <a:pt x="1468" y="404"/>
                  </a:lnTo>
                  <a:lnTo>
                    <a:pt x="1473" y="413"/>
                  </a:lnTo>
                  <a:lnTo>
                    <a:pt x="1477" y="424"/>
                  </a:lnTo>
                  <a:lnTo>
                    <a:pt x="1481" y="433"/>
                  </a:lnTo>
                  <a:lnTo>
                    <a:pt x="1486" y="445"/>
                  </a:lnTo>
                  <a:lnTo>
                    <a:pt x="1490" y="455"/>
                  </a:lnTo>
                  <a:lnTo>
                    <a:pt x="1493" y="466"/>
                  </a:lnTo>
                  <a:lnTo>
                    <a:pt x="1497" y="478"/>
                  </a:lnTo>
                  <a:lnTo>
                    <a:pt x="1502" y="488"/>
                  </a:lnTo>
                  <a:lnTo>
                    <a:pt x="1505" y="499"/>
                  </a:lnTo>
                  <a:lnTo>
                    <a:pt x="1508" y="510"/>
                  </a:lnTo>
                  <a:lnTo>
                    <a:pt x="1510" y="519"/>
                  </a:lnTo>
                  <a:lnTo>
                    <a:pt x="1514" y="531"/>
                  </a:lnTo>
                  <a:lnTo>
                    <a:pt x="1515" y="542"/>
                  </a:lnTo>
                  <a:lnTo>
                    <a:pt x="1518" y="553"/>
                  </a:lnTo>
                  <a:lnTo>
                    <a:pt x="1520" y="565"/>
                  </a:lnTo>
                  <a:lnTo>
                    <a:pt x="1522" y="575"/>
                  </a:lnTo>
                  <a:lnTo>
                    <a:pt x="1523" y="586"/>
                  </a:lnTo>
                  <a:lnTo>
                    <a:pt x="1526" y="598"/>
                  </a:lnTo>
                  <a:lnTo>
                    <a:pt x="1527" y="609"/>
                  </a:lnTo>
                  <a:lnTo>
                    <a:pt x="1529" y="620"/>
                  </a:lnTo>
                  <a:lnTo>
                    <a:pt x="1529" y="632"/>
                  </a:lnTo>
                  <a:lnTo>
                    <a:pt x="1530" y="642"/>
                  </a:lnTo>
                  <a:lnTo>
                    <a:pt x="1530" y="653"/>
                  </a:lnTo>
                  <a:lnTo>
                    <a:pt x="1533" y="665"/>
                  </a:lnTo>
                  <a:lnTo>
                    <a:pt x="1533" y="677"/>
                  </a:lnTo>
                  <a:lnTo>
                    <a:pt x="1533" y="688"/>
                  </a:lnTo>
                  <a:lnTo>
                    <a:pt x="1533" y="698"/>
                  </a:lnTo>
                  <a:lnTo>
                    <a:pt x="1533" y="710"/>
                  </a:lnTo>
                  <a:lnTo>
                    <a:pt x="1532" y="721"/>
                  </a:lnTo>
                  <a:lnTo>
                    <a:pt x="1532" y="732"/>
                  </a:lnTo>
                  <a:lnTo>
                    <a:pt x="1532" y="744"/>
                  </a:lnTo>
                  <a:lnTo>
                    <a:pt x="1532" y="754"/>
                  </a:lnTo>
                  <a:lnTo>
                    <a:pt x="1530" y="765"/>
                  </a:lnTo>
                  <a:lnTo>
                    <a:pt x="1529" y="777"/>
                  </a:lnTo>
                  <a:lnTo>
                    <a:pt x="1528" y="788"/>
                  </a:lnTo>
                  <a:lnTo>
                    <a:pt x="1527" y="799"/>
                  </a:lnTo>
                  <a:lnTo>
                    <a:pt x="1526" y="811"/>
                  </a:lnTo>
                  <a:lnTo>
                    <a:pt x="1523" y="821"/>
                  </a:lnTo>
                  <a:lnTo>
                    <a:pt x="1522" y="832"/>
                  </a:lnTo>
                  <a:lnTo>
                    <a:pt x="1521" y="844"/>
                  </a:lnTo>
                  <a:lnTo>
                    <a:pt x="1518" y="854"/>
                  </a:lnTo>
                  <a:lnTo>
                    <a:pt x="1515" y="864"/>
                  </a:lnTo>
                  <a:lnTo>
                    <a:pt x="1512" y="875"/>
                  </a:lnTo>
                  <a:lnTo>
                    <a:pt x="1510" y="886"/>
                  </a:lnTo>
                  <a:lnTo>
                    <a:pt x="1505" y="896"/>
                  </a:lnTo>
                  <a:lnTo>
                    <a:pt x="1503" y="907"/>
                  </a:lnTo>
                  <a:lnTo>
                    <a:pt x="1501" y="918"/>
                  </a:lnTo>
                  <a:lnTo>
                    <a:pt x="1497" y="929"/>
                  </a:lnTo>
                  <a:lnTo>
                    <a:pt x="1493" y="938"/>
                  </a:lnTo>
                  <a:lnTo>
                    <a:pt x="1490" y="949"/>
                  </a:lnTo>
                  <a:lnTo>
                    <a:pt x="1486" y="960"/>
                  </a:lnTo>
                  <a:lnTo>
                    <a:pt x="1483" y="970"/>
                  </a:lnTo>
                  <a:lnTo>
                    <a:pt x="1478" y="980"/>
                  </a:lnTo>
                  <a:lnTo>
                    <a:pt x="1474" y="991"/>
                  </a:lnTo>
                  <a:lnTo>
                    <a:pt x="1470" y="1000"/>
                  </a:lnTo>
                  <a:lnTo>
                    <a:pt x="1466" y="1011"/>
                  </a:lnTo>
                  <a:lnTo>
                    <a:pt x="1460" y="1021"/>
                  </a:lnTo>
                  <a:lnTo>
                    <a:pt x="1456" y="1030"/>
                  </a:lnTo>
                  <a:lnTo>
                    <a:pt x="1452" y="1039"/>
                  </a:lnTo>
                  <a:lnTo>
                    <a:pt x="1447" y="1049"/>
                  </a:lnTo>
                  <a:lnTo>
                    <a:pt x="1441" y="1059"/>
                  </a:lnTo>
                  <a:lnTo>
                    <a:pt x="1436" y="1067"/>
                  </a:lnTo>
                  <a:lnTo>
                    <a:pt x="1430" y="1077"/>
                  </a:lnTo>
                  <a:lnTo>
                    <a:pt x="1424" y="1087"/>
                  </a:lnTo>
                  <a:lnTo>
                    <a:pt x="1418" y="1096"/>
                  </a:lnTo>
                  <a:lnTo>
                    <a:pt x="1412" y="1104"/>
                  </a:lnTo>
                  <a:lnTo>
                    <a:pt x="1406" y="1114"/>
                  </a:lnTo>
                  <a:lnTo>
                    <a:pt x="1400" y="1123"/>
                  </a:lnTo>
                  <a:lnTo>
                    <a:pt x="1394" y="1132"/>
                  </a:lnTo>
                  <a:lnTo>
                    <a:pt x="1387" y="1141"/>
                  </a:lnTo>
                  <a:lnTo>
                    <a:pt x="1381" y="1150"/>
                  </a:lnTo>
                  <a:lnTo>
                    <a:pt x="1375" y="1159"/>
                  </a:lnTo>
                  <a:lnTo>
                    <a:pt x="1368" y="1166"/>
                  </a:lnTo>
                  <a:lnTo>
                    <a:pt x="1361" y="1175"/>
                  </a:lnTo>
                  <a:lnTo>
                    <a:pt x="1352" y="1182"/>
                  </a:lnTo>
                  <a:lnTo>
                    <a:pt x="1345" y="1190"/>
                  </a:lnTo>
                  <a:lnTo>
                    <a:pt x="1337" y="1197"/>
                  </a:lnTo>
                  <a:lnTo>
                    <a:pt x="1330" y="1204"/>
                  </a:lnTo>
                  <a:lnTo>
                    <a:pt x="1323" y="1213"/>
                  </a:lnTo>
                  <a:lnTo>
                    <a:pt x="1315" y="1221"/>
                  </a:lnTo>
                  <a:lnTo>
                    <a:pt x="1307" y="1227"/>
                  </a:lnTo>
                  <a:lnTo>
                    <a:pt x="1299" y="1234"/>
                  </a:lnTo>
                  <a:lnTo>
                    <a:pt x="1290" y="1241"/>
                  </a:lnTo>
                  <a:lnTo>
                    <a:pt x="1282" y="1249"/>
                  </a:lnTo>
                  <a:lnTo>
                    <a:pt x="1272" y="1255"/>
                  </a:lnTo>
                  <a:lnTo>
                    <a:pt x="1264" y="1261"/>
                  </a:lnTo>
                  <a:lnTo>
                    <a:pt x="1256" y="1266"/>
                  </a:lnTo>
                  <a:lnTo>
                    <a:pt x="1247" y="1274"/>
                  </a:lnTo>
                  <a:lnTo>
                    <a:pt x="1238" y="1280"/>
                  </a:lnTo>
                  <a:lnTo>
                    <a:pt x="1228" y="1284"/>
                  </a:lnTo>
                  <a:lnTo>
                    <a:pt x="1219" y="1290"/>
                  </a:lnTo>
                  <a:lnTo>
                    <a:pt x="1209" y="1296"/>
                  </a:lnTo>
                  <a:lnTo>
                    <a:pt x="1200" y="1300"/>
                  </a:lnTo>
                  <a:lnTo>
                    <a:pt x="1190" y="1306"/>
                  </a:lnTo>
                  <a:lnTo>
                    <a:pt x="1179" y="1311"/>
                  </a:lnTo>
                  <a:lnTo>
                    <a:pt x="1171" y="1317"/>
                  </a:lnTo>
                  <a:lnTo>
                    <a:pt x="1159" y="1320"/>
                  </a:lnTo>
                  <a:lnTo>
                    <a:pt x="1150" y="1325"/>
                  </a:lnTo>
                  <a:lnTo>
                    <a:pt x="1139" y="1329"/>
                  </a:lnTo>
                  <a:lnTo>
                    <a:pt x="1129" y="1333"/>
                  </a:lnTo>
                  <a:lnTo>
                    <a:pt x="1117" y="1337"/>
                  </a:lnTo>
                  <a:lnTo>
                    <a:pt x="1108" y="1340"/>
                  </a:lnTo>
                  <a:lnTo>
                    <a:pt x="1097" y="1344"/>
                  </a:lnTo>
                  <a:lnTo>
                    <a:pt x="1086" y="1348"/>
                  </a:lnTo>
                  <a:lnTo>
                    <a:pt x="1077" y="1350"/>
                  </a:lnTo>
                  <a:lnTo>
                    <a:pt x="1068" y="1354"/>
                  </a:lnTo>
                  <a:lnTo>
                    <a:pt x="1060" y="1356"/>
                  </a:lnTo>
                  <a:lnTo>
                    <a:pt x="1052" y="1358"/>
                  </a:lnTo>
                  <a:lnTo>
                    <a:pt x="1043" y="1362"/>
                  </a:lnTo>
                  <a:lnTo>
                    <a:pt x="1035" y="1364"/>
                  </a:lnTo>
                  <a:lnTo>
                    <a:pt x="1027" y="1367"/>
                  </a:lnTo>
                  <a:lnTo>
                    <a:pt x="1018" y="1370"/>
                  </a:lnTo>
                  <a:lnTo>
                    <a:pt x="1010" y="1371"/>
                  </a:lnTo>
                  <a:lnTo>
                    <a:pt x="1001" y="1374"/>
                  </a:lnTo>
                  <a:lnTo>
                    <a:pt x="992" y="1375"/>
                  </a:lnTo>
                  <a:lnTo>
                    <a:pt x="984" y="1379"/>
                  </a:lnTo>
                  <a:lnTo>
                    <a:pt x="974" y="1380"/>
                  </a:lnTo>
                  <a:lnTo>
                    <a:pt x="966" y="1382"/>
                  </a:lnTo>
                  <a:lnTo>
                    <a:pt x="957" y="1383"/>
                  </a:lnTo>
                  <a:lnTo>
                    <a:pt x="949" y="1387"/>
                  </a:lnTo>
                  <a:lnTo>
                    <a:pt x="939" y="1387"/>
                  </a:lnTo>
                  <a:lnTo>
                    <a:pt x="931" y="1389"/>
                  </a:lnTo>
                  <a:lnTo>
                    <a:pt x="921" y="1391"/>
                  </a:lnTo>
                  <a:lnTo>
                    <a:pt x="913" y="1392"/>
                  </a:lnTo>
                  <a:lnTo>
                    <a:pt x="904" y="1393"/>
                  </a:lnTo>
                  <a:lnTo>
                    <a:pt x="894" y="1395"/>
                  </a:lnTo>
                  <a:lnTo>
                    <a:pt x="886" y="1395"/>
                  </a:lnTo>
                  <a:lnTo>
                    <a:pt x="877" y="1398"/>
                  </a:lnTo>
                  <a:lnTo>
                    <a:pt x="868" y="1398"/>
                  </a:lnTo>
                  <a:lnTo>
                    <a:pt x="858" y="1399"/>
                  </a:lnTo>
                  <a:lnTo>
                    <a:pt x="849" y="1400"/>
                  </a:lnTo>
                  <a:lnTo>
                    <a:pt x="840" y="1400"/>
                  </a:lnTo>
                  <a:lnTo>
                    <a:pt x="832" y="1400"/>
                  </a:lnTo>
                  <a:lnTo>
                    <a:pt x="822" y="1401"/>
                  </a:lnTo>
                  <a:lnTo>
                    <a:pt x="813" y="1403"/>
                  </a:lnTo>
                  <a:lnTo>
                    <a:pt x="804" y="1404"/>
                  </a:lnTo>
                  <a:lnTo>
                    <a:pt x="795" y="1403"/>
                  </a:lnTo>
                  <a:lnTo>
                    <a:pt x="785" y="1403"/>
                  </a:lnTo>
                  <a:lnTo>
                    <a:pt x="776" y="1403"/>
                  </a:lnTo>
                  <a:lnTo>
                    <a:pt x="767" y="1403"/>
                  </a:lnTo>
                  <a:lnTo>
                    <a:pt x="758" y="1403"/>
                  </a:lnTo>
                  <a:lnTo>
                    <a:pt x="748" y="1403"/>
                  </a:lnTo>
                  <a:lnTo>
                    <a:pt x="739" y="1403"/>
                  </a:lnTo>
                  <a:lnTo>
                    <a:pt x="730" y="1403"/>
                  </a:lnTo>
                  <a:lnTo>
                    <a:pt x="721" y="1401"/>
                  </a:lnTo>
                  <a:lnTo>
                    <a:pt x="712" y="1400"/>
                  </a:lnTo>
                  <a:lnTo>
                    <a:pt x="702" y="1400"/>
                  </a:lnTo>
                  <a:lnTo>
                    <a:pt x="693" y="1399"/>
                  </a:lnTo>
                  <a:lnTo>
                    <a:pt x="684" y="1398"/>
                  </a:lnTo>
                  <a:lnTo>
                    <a:pt x="675" y="1397"/>
                  </a:lnTo>
                  <a:lnTo>
                    <a:pt x="666" y="1395"/>
                  </a:lnTo>
                  <a:lnTo>
                    <a:pt x="658" y="1395"/>
                  </a:lnTo>
                  <a:lnTo>
                    <a:pt x="647" y="1394"/>
                  </a:lnTo>
                  <a:lnTo>
                    <a:pt x="638" y="1393"/>
                  </a:lnTo>
                  <a:lnTo>
                    <a:pt x="629" y="1391"/>
                  </a:lnTo>
                  <a:lnTo>
                    <a:pt x="621" y="1391"/>
                  </a:lnTo>
                  <a:lnTo>
                    <a:pt x="611" y="1388"/>
                  </a:lnTo>
                  <a:lnTo>
                    <a:pt x="601" y="1387"/>
                  </a:lnTo>
                  <a:lnTo>
                    <a:pt x="593" y="1385"/>
                  </a:lnTo>
                  <a:lnTo>
                    <a:pt x="585" y="1383"/>
                  </a:lnTo>
                  <a:lnTo>
                    <a:pt x="575" y="1381"/>
                  </a:lnTo>
                  <a:lnTo>
                    <a:pt x="566" y="1379"/>
                  </a:lnTo>
                  <a:lnTo>
                    <a:pt x="556" y="1377"/>
                  </a:lnTo>
                  <a:lnTo>
                    <a:pt x="548" y="1375"/>
                  </a:lnTo>
                  <a:lnTo>
                    <a:pt x="539" y="1373"/>
                  </a:lnTo>
                  <a:lnTo>
                    <a:pt x="530" y="1370"/>
                  </a:lnTo>
                  <a:lnTo>
                    <a:pt x="521" y="1369"/>
                  </a:lnTo>
                  <a:lnTo>
                    <a:pt x="513" y="1367"/>
                  </a:lnTo>
                  <a:lnTo>
                    <a:pt x="504" y="1363"/>
                  </a:lnTo>
                  <a:lnTo>
                    <a:pt x="494" y="1361"/>
                  </a:lnTo>
                  <a:lnTo>
                    <a:pt x="486" y="1358"/>
                  </a:lnTo>
                  <a:lnTo>
                    <a:pt x="477" y="1355"/>
                  </a:lnTo>
                  <a:lnTo>
                    <a:pt x="468" y="1351"/>
                  </a:lnTo>
                  <a:lnTo>
                    <a:pt x="458" y="1349"/>
                  </a:lnTo>
                  <a:lnTo>
                    <a:pt x="450" y="1345"/>
                  </a:lnTo>
                  <a:lnTo>
                    <a:pt x="441" y="1343"/>
                  </a:lnTo>
                  <a:lnTo>
                    <a:pt x="432" y="1339"/>
                  </a:lnTo>
                  <a:lnTo>
                    <a:pt x="424" y="1336"/>
                  </a:lnTo>
                  <a:lnTo>
                    <a:pt x="415" y="1332"/>
                  </a:lnTo>
                  <a:lnTo>
                    <a:pt x="407" y="1329"/>
                  </a:lnTo>
                  <a:lnTo>
                    <a:pt x="398" y="1325"/>
                  </a:lnTo>
                  <a:lnTo>
                    <a:pt x="390" y="1321"/>
                  </a:lnTo>
                  <a:lnTo>
                    <a:pt x="382" y="1317"/>
                  </a:lnTo>
                  <a:lnTo>
                    <a:pt x="375" y="1314"/>
                  </a:lnTo>
                  <a:lnTo>
                    <a:pt x="366" y="1309"/>
                  </a:lnTo>
                  <a:lnTo>
                    <a:pt x="358" y="1305"/>
                  </a:lnTo>
                  <a:lnTo>
                    <a:pt x="349" y="1300"/>
                  </a:lnTo>
                  <a:lnTo>
                    <a:pt x="341" y="1296"/>
                  </a:lnTo>
                  <a:lnTo>
                    <a:pt x="333" y="1292"/>
                  </a:lnTo>
                  <a:lnTo>
                    <a:pt x="326" y="1288"/>
                  </a:lnTo>
                  <a:lnTo>
                    <a:pt x="318" y="1283"/>
                  </a:lnTo>
                  <a:lnTo>
                    <a:pt x="311" y="1280"/>
                  </a:lnTo>
                  <a:lnTo>
                    <a:pt x="303" y="1274"/>
                  </a:lnTo>
                  <a:lnTo>
                    <a:pt x="296" y="1269"/>
                  </a:lnTo>
                  <a:lnTo>
                    <a:pt x="287" y="1264"/>
                  </a:lnTo>
                  <a:lnTo>
                    <a:pt x="281" y="1259"/>
                  </a:lnTo>
                  <a:lnTo>
                    <a:pt x="274" y="1255"/>
                  </a:lnTo>
                  <a:lnTo>
                    <a:pt x="267" y="1250"/>
                  </a:lnTo>
                  <a:lnTo>
                    <a:pt x="260" y="1244"/>
                  </a:lnTo>
                  <a:lnTo>
                    <a:pt x="254" y="1239"/>
                  </a:lnTo>
                  <a:lnTo>
                    <a:pt x="246" y="1233"/>
                  </a:lnTo>
                  <a:lnTo>
                    <a:pt x="240" y="1227"/>
                  </a:lnTo>
                  <a:lnTo>
                    <a:pt x="232" y="1221"/>
                  </a:lnTo>
                  <a:lnTo>
                    <a:pt x="225" y="1216"/>
                  </a:lnTo>
                  <a:lnTo>
                    <a:pt x="218" y="1209"/>
                  </a:lnTo>
                  <a:lnTo>
                    <a:pt x="212" y="1204"/>
                  </a:lnTo>
                  <a:lnTo>
                    <a:pt x="205" y="1197"/>
                  </a:lnTo>
                  <a:lnTo>
                    <a:pt x="200" y="1192"/>
                  </a:lnTo>
                  <a:lnTo>
                    <a:pt x="193" y="1185"/>
                  </a:lnTo>
                  <a:lnTo>
                    <a:pt x="187" y="1179"/>
                  </a:lnTo>
                  <a:lnTo>
                    <a:pt x="180" y="1172"/>
                  </a:lnTo>
                  <a:lnTo>
                    <a:pt x="175" y="1167"/>
                  </a:lnTo>
                  <a:lnTo>
                    <a:pt x="169" y="1159"/>
                  </a:lnTo>
                  <a:lnTo>
                    <a:pt x="163" y="1154"/>
                  </a:lnTo>
                  <a:lnTo>
                    <a:pt x="158" y="1146"/>
                  </a:lnTo>
                  <a:lnTo>
                    <a:pt x="152" y="1141"/>
                  </a:lnTo>
                  <a:lnTo>
                    <a:pt x="147" y="1134"/>
                  </a:lnTo>
                  <a:lnTo>
                    <a:pt x="142" y="1126"/>
                  </a:lnTo>
                  <a:lnTo>
                    <a:pt x="136" y="1118"/>
                  </a:lnTo>
                  <a:lnTo>
                    <a:pt x="130" y="1113"/>
                  </a:lnTo>
                  <a:lnTo>
                    <a:pt x="125" y="1104"/>
                  </a:lnTo>
                  <a:lnTo>
                    <a:pt x="120" y="1097"/>
                  </a:lnTo>
                  <a:lnTo>
                    <a:pt x="115" y="1089"/>
                  </a:lnTo>
                  <a:lnTo>
                    <a:pt x="111" y="1083"/>
                  </a:lnTo>
                  <a:lnTo>
                    <a:pt x="106" y="1074"/>
                  </a:lnTo>
                  <a:lnTo>
                    <a:pt x="101" y="1067"/>
                  </a:lnTo>
                  <a:lnTo>
                    <a:pt x="98" y="1059"/>
                  </a:lnTo>
                  <a:lnTo>
                    <a:pt x="93" y="1052"/>
                  </a:lnTo>
                  <a:lnTo>
                    <a:pt x="89" y="1043"/>
                  </a:lnTo>
                  <a:lnTo>
                    <a:pt x="84" y="1036"/>
                  </a:lnTo>
                  <a:lnTo>
                    <a:pt x="81" y="1028"/>
                  </a:lnTo>
                  <a:lnTo>
                    <a:pt x="78" y="1021"/>
                  </a:lnTo>
                  <a:lnTo>
                    <a:pt x="72" y="1012"/>
                  </a:lnTo>
                  <a:lnTo>
                    <a:pt x="69" y="1005"/>
                  </a:lnTo>
                  <a:lnTo>
                    <a:pt x="64" y="997"/>
                  </a:lnTo>
                  <a:lnTo>
                    <a:pt x="61" y="988"/>
                  </a:lnTo>
                  <a:lnTo>
                    <a:pt x="56" y="980"/>
                  </a:lnTo>
                  <a:lnTo>
                    <a:pt x="52" y="973"/>
                  </a:lnTo>
                  <a:lnTo>
                    <a:pt x="49" y="966"/>
                  </a:lnTo>
                  <a:lnTo>
                    <a:pt x="46" y="959"/>
                  </a:lnTo>
                  <a:lnTo>
                    <a:pt x="43" y="950"/>
                  </a:lnTo>
                  <a:lnTo>
                    <a:pt x="39" y="942"/>
                  </a:lnTo>
                  <a:lnTo>
                    <a:pt x="35" y="933"/>
                  </a:lnTo>
                  <a:lnTo>
                    <a:pt x="33" y="926"/>
                  </a:lnTo>
                  <a:lnTo>
                    <a:pt x="31" y="918"/>
                  </a:lnTo>
                  <a:lnTo>
                    <a:pt x="27" y="910"/>
                  </a:lnTo>
                  <a:lnTo>
                    <a:pt x="25" y="901"/>
                  </a:lnTo>
                  <a:lnTo>
                    <a:pt x="24" y="893"/>
                  </a:lnTo>
                  <a:lnTo>
                    <a:pt x="20" y="885"/>
                  </a:lnTo>
                  <a:lnTo>
                    <a:pt x="18" y="876"/>
                  </a:lnTo>
                  <a:lnTo>
                    <a:pt x="15" y="868"/>
                  </a:lnTo>
                  <a:lnTo>
                    <a:pt x="14" y="859"/>
                  </a:lnTo>
                  <a:lnTo>
                    <a:pt x="10" y="850"/>
                  </a:lnTo>
                  <a:lnTo>
                    <a:pt x="10" y="842"/>
                  </a:lnTo>
                  <a:lnTo>
                    <a:pt x="8" y="833"/>
                  </a:lnTo>
                  <a:lnTo>
                    <a:pt x="7" y="825"/>
                  </a:lnTo>
                  <a:lnTo>
                    <a:pt x="6" y="815"/>
                  </a:lnTo>
                  <a:lnTo>
                    <a:pt x="4" y="807"/>
                  </a:lnTo>
                  <a:lnTo>
                    <a:pt x="2" y="797"/>
                  </a:lnTo>
                  <a:lnTo>
                    <a:pt x="2" y="789"/>
                  </a:lnTo>
                  <a:lnTo>
                    <a:pt x="2" y="781"/>
                  </a:lnTo>
                  <a:lnTo>
                    <a:pt x="1" y="772"/>
                  </a:lnTo>
                  <a:lnTo>
                    <a:pt x="1" y="764"/>
                  </a:lnTo>
                  <a:lnTo>
                    <a:pt x="1" y="756"/>
                  </a:lnTo>
                  <a:lnTo>
                    <a:pt x="0" y="746"/>
                  </a:lnTo>
                  <a:lnTo>
                    <a:pt x="0" y="737"/>
                  </a:lnTo>
                  <a:lnTo>
                    <a:pt x="0" y="727"/>
                  </a:lnTo>
                  <a:lnTo>
                    <a:pt x="0" y="719"/>
                  </a:lnTo>
                  <a:lnTo>
                    <a:pt x="0" y="710"/>
                  </a:lnTo>
                  <a:lnTo>
                    <a:pt x="0" y="701"/>
                  </a:lnTo>
                  <a:lnTo>
                    <a:pt x="0" y="691"/>
                  </a:lnTo>
                  <a:lnTo>
                    <a:pt x="1" y="683"/>
                  </a:lnTo>
                  <a:lnTo>
                    <a:pt x="1" y="673"/>
                  </a:lnTo>
                  <a:lnTo>
                    <a:pt x="2" y="665"/>
                  </a:lnTo>
                  <a:lnTo>
                    <a:pt x="2" y="655"/>
                  </a:lnTo>
                  <a:lnTo>
                    <a:pt x="3" y="647"/>
                  </a:lnTo>
                  <a:lnTo>
                    <a:pt x="4" y="637"/>
                  </a:lnTo>
                  <a:lnTo>
                    <a:pt x="7" y="629"/>
                  </a:lnTo>
                  <a:lnTo>
                    <a:pt x="7" y="620"/>
                  </a:lnTo>
                  <a:lnTo>
                    <a:pt x="9" y="611"/>
                  </a:lnTo>
                  <a:lnTo>
                    <a:pt x="10" y="603"/>
                  </a:lnTo>
                  <a:lnTo>
                    <a:pt x="12" y="593"/>
                  </a:lnTo>
                  <a:lnTo>
                    <a:pt x="13" y="584"/>
                  </a:lnTo>
                  <a:lnTo>
                    <a:pt x="15" y="575"/>
                  </a:lnTo>
                  <a:lnTo>
                    <a:pt x="16" y="566"/>
                  </a:lnTo>
                  <a:lnTo>
                    <a:pt x="19" y="558"/>
                  </a:lnTo>
                  <a:lnTo>
                    <a:pt x="21" y="548"/>
                  </a:lnTo>
                  <a:lnTo>
                    <a:pt x="24" y="541"/>
                  </a:lnTo>
                  <a:lnTo>
                    <a:pt x="26" y="531"/>
                  </a:lnTo>
                  <a:lnTo>
                    <a:pt x="28" y="522"/>
                  </a:lnTo>
                  <a:lnTo>
                    <a:pt x="31" y="512"/>
                  </a:lnTo>
                  <a:lnTo>
                    <a:pt x="34" y="504"/>
                  </a:lnTo>
                  <a:lnTo>
                    <a:pt x="37" y="495"/>
                  </a:lnTo>
                  <a:lnTo>
                    <a:pt x="40" y="486"/>
                  </a:lnTo>
                  <a:lnTo>
                    <a:pt x="43" y="479"/>
                  </a:lnTo>
                  <a:lnTo>
                    <a:pt x="46" y="470"/>
                  </a:lnTo>
                  <a:lnTo>
                    <a:pt x="49" y="461"/>
                  </a:lnTo>
                  <a:lnTo>
                    <a:pt x="52" y="451"/>
                  </a:lnTo>
                  <a:lnTo>
                    <a:pt x="55" y="442"/>
                  </a:lnTo>
                  <a:lnTo>
                    <a:pt x="58" y="433"/>
                  </a:lnTo>
                  <a:lnTo>
                    <a:pt x="61" y="425"/>
                  </a:lnTo>
                  <a:lnTo>
                    <a:pt x="64" y="417"/>
                  </a:lnTo>
                  <a:lnTo>
                    <a:pt x="68" y="408"/>
                  </a:lnTo>
                  <a:lnTo>
                    <a:pt x="72" y="400"/>
                  </a:lnTo>
                  <a:lnTo>
                    <a:pt x="76" y="392"/>
                  </a:lnTo>
                  <a:lnTo>
                    <a:pt x="81" y="383"/>
                  </a:lnTo>
                  <a:lnTo>
                    <a:pt x="84" y="375"/>
                  </a:lnTo>
                  <a:lnTo>
                    <a:pt x="89" y="368"/>
                  </a:lnTo>
                  <a:lnTo>
                    <a:pt x="93" y="359"/>
                  </a:lnTo>
                  <a:lnTo>
                    <a:pt x="98" y="352"/>
                  </a:lnTo>
                  <a:lnTo>
                    <a:pt x="101" y="345"/>
                  </a:lnTo>
                  <a:lnTo>
                    <a:pt x="107" y="337"/>
                  </a:lnTo>
                  <a:lnTo>
                    <a:pt x="111" y="328"/>
                  </a:lnTo>
                  <a:lnTo>
                    <a:pt x="115" y="320"/>
                  </a:lnTo>
                  <a:lnTo>
                    <a:pt x="120" y="313"/>
                  </a:lnTo>
                  <a:lnTo>
                    <a:pt x="126" y="306"/>
                  </a:lnTo>
                  <a:lnTo>
                    <a:pt x="130" y="299"/>
                  </a:lnTo>
                  <a:lnTo>
                    <a:pt x="136" y="291"/>
                  </a:lnTo>
                  <a:lnTo>
                    <a:pt x="142" y="283"/>
                  </a:lnTo>
                  <a:lnTo>
                    <a:pt x="147" y="277"/>
                  </a:lnTo>
                  <a:lnTo>
                    <a:pt x="152" y="270"/>
                  </a:lnTo>
                  <a:lnTo>
                    <a:pt x="158" y="263"/>
                  </a:lnTo>
                  <a:lnTo>
                    <a:pt x="163" y="256"/>
                  </a:lnTo>
                  <a:lnTo>
                    <a:pt x="169" y="250"/>
                  </a:lnTo>
                  <a:lnTo>
                    <a:pt x="175" y="241"/>
                  </a:lnTo>
                  <a:lnTo>
                    <a:pt x="181" y="235"/>
                  </a:lnTo>
                  <a:lnTo>
                    <a:pt x="188" y="229"/>
                  </a:lnTo>
                  <a:lnTo>
                    <a:pt x="194" y="223"/>
                  </a:lnTo>
                  <a:lnTo>
                    <a:pt x="200" y="216"/>
                  </a:lnTo>
                  <a:lnTo>
                    <a:pt x="205" y="209"/>
                  </a:lnTo>
                  <a:lnTo>
                    <a:pt x="212" y="203"/>
                  </a:lnTo>
                  <a:lnTo>
                    <a:pt x="218" y="197"/>
                  </a:lnTo>
                  <a:lnTo>
                    <a:pt x="225" y="191"/>
                  </a:lnTo>
                  <a:lnTo>
                    <a:pt x="231" y="184"/>
                  </a:lnTo>
                  <a:lnTo>
                    <a:pt x="237" y="179"/>
                  </a:lnTo>
                  <a:lnTo>
                    <a:pt x="246" y="173"/>
                  </a:lnTo>
                  <a:lnTo>
                    <a:pt x="252" y="167"/>
                  </a:lnTo>
                  <a:lnTo>
                    <a:pt x="259" y="161"/>
                  </a:lnTo>
                  <a:lnTo>
                    <a:pt x="266" y="155"/>
                  </a:lnTo>
                  <a:lnTo>
                    <a:pt x="273" y="151"/>
                  </a:lnTo>
                  <a:lnTo>
                    <a:pt x="279" y="145"/>
                  </a:lnTo>
                  <a:lnTo>
                    <a:pt x="287" y="139"/>
                  </a:lnTo>
                  <a:lnTo>
                    <a:pt x="295" y="134"/>
                  </a:lnTo>
                  <a:lnTo>
                    <a:pt x="303" y="129"/>
                  </a:lnTo>
                  <a:lnTo>
                    <a:pt x="309" y="124"/>
                  </a:lnTo>
                  <a:lnTo>
                    <a:pt x="316" y="118"/>
                  </a:lnTo>
                  <a:lnTo>
                    <a:pt x="324" y="114"/>
                  </a:lnTo>
                  <a:lnTo>
                    <a:pt x="333" y="109"/>
                  </a:lnTo>
                  <a:lnTo>
                    <a:pt x="340" y="105"/>
                  </a:lnTo>
                  <a:lnTo>
                    <a:pt x="347" y="100"/>
                  </a:lnTo>
                  <a:lnTo>
                    <a:pt x="355" y="96"/>
                  </a:lnTo>
                  <a:lnTo>
                    <a:pt x="364" y="92"/>
                  </a:lnTo>
                  <a:lnTo>
                    <a:pt x="372" y="88"/>
                  </a:lnTo>
                  <a:lnTo>
                    <a:pt x="381" y="84"/>
                  </a:lnTo>
                  <a:lnTo>
                    <a:pt x="389" y="80"/>
                  </a:lnTo>
                  <a:lnTo>
                    <a:pt x="397" y="75"/>
                  </a:lnTo>
                  <a:lnTo>
                    <a:pt x="406" y="72"/>
                  </a:lnTo>
                  <a:lnTo>
                    <a:pt x="414" y="68"/>
                  </a:lnTo>
                  <a:lnTo>
                    <a:pt x="422" y="66"/>
                  </a:lnTo>
                  <a:lnTo>
                    <a:pt x="432" y="63"/>
                  </a:lnTo>
                  <a:lnTo>
                    <a:pt x="435" y="60"/>
                  </a:lnTo>
                  <a:lnTo>
                    <a:pt x="441" y="59"/>
                  </a:lnTo>
                  <a:lnTo>
                    <a:pt x="447" y="56"/>
                  </a:lnTo>
                  <a:lnTo>
                    <a:pt x="452" y="55"/>
                  </a:lnTo>
                  <a:lnTo>
                    <a:pt x="458" y="53"/>
                  </a:lnTo>
                  <a:lnTo>
                    <a:pt x="464" y="51"/>
                  </a:lnTo>
                  <a:lnTo>
                    <a:pt x="469" y="50"/>
                  </a:lnTo>
                  <a:lnTo>
                    <a:pt x="476" y="49"/>
                  </a:lnTo>
                  <a:lnTo>
                    <a:pt x="482" y="47"/>
                  </a:lnTo>
                  <a:lnTo>
                    <a:pt x="487" y="47"/>
                  </a:lnTo>
                  <a:lnTo>
                    <a:pt x="493" y="44"/>
                  </a:lnTo>
                  <a:lnTo>
                    <a:pt x="499" y="43"/>
                  </a:lnTo>
                  <a:lnTo>
                    <a:pt x="505" y="42"/>
                  </a:lnTo>
                  <a:lnTo>
                    <a:pt x="511" y="42"/>
                  </a:lnTo>
                  <a:lnTo>
                    <a:pt x="517" y="40"/>
                  </a:lnTo>
                  <a:lnTo>
                    <a:pt x="523" y="40"/>
                  </a:lnTo>
                  <a:lnTo>
                    <a:pt x="529" y="38"/>
                  </a:lnTo>
                  <a:lnTo>
                    <a:pt x="535" y="36"/>
                  </a:lnTo>
                  <a:lnTo>
                    <a:pt x="539" y="34"/>
                  </a:lnTo>
                  <a:lnTo>
                    <a:pt x="545" y="34"/>
                  </a:lnTo>
                  <a:lnTo>
                    <a:pt x="551" y="31"/>
                  </a:lnTo>
                  <a:lnTo>
                    <a:pt x="556" y="30"/>
                  </a:lnTo>
                  <a:lnTo>
                    <a:pt x="562" y="29"/>
                  </a:lnTo>
                  <a:lnTo>
                    <a:pt x="568" y="28"/>
                  </a:lnTo>
                  <a:lnTo>
                    <a:pt x="574" y="25"/>
                  </a:lnTo>
                  <a:lnTo>
                    <a:pt x="580" y="23"/>
                  </a:lnTo>
                  <a:lnTo>
                    <a:pt x="585" y="22"/>
                  </a:lnTo>
                  <a:lnTo>
                    <a:pt x="591" y="19"/>
                  </a:lnTo>
                  <a:lnTo>
                    <a:pt x="595" y="17"/>
                  </a:lnTo>
                  <a:lnTo>
                    <a:pt x="601" y="13"/>
                  </a:lnTo>
                  <a:lnTo>
                    <a:pt x="606" y="11"/>
                  </a:lnTo>
                  <a:lnTo>
                    <a:pt x="612" y="9"/>
                  </a:lnTo>
                  <a:lnTo>
                    <a:pt x="612" y="9"/>
                  </a:lnTo>
                  <a:close/>
                </a:path>
              </a:pathLst>
            </a:custGeom>
            <a:solidFill>
              <a:srgbClr val="F0B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0" name="Freeform 26"/>
            <p:cNvSpPr>
              <a:spLocks/>
            </p:cNvSpPr>
            <p:nvPr/>
          </p:nvSpPr>
          <p:spPr bwMode="auto">
            <a:xfrm>
              <a:off x="4979" y="879"/>
              <a:ext cx="449" cy="399"/>
            </a:xfrm>
            <a:custGeom>
              <a:avLst/>
              <a:gdLst>
                <a:gd name="T0" fmla="*/ 614 w 1346"/>
                <a:gd name="T1" fmla="*/ 0 h 1197"/>
                <a:gd name="T2" fmla="*/ 665 w 1346"/>
                <a:gd name="T3" fmla="*/ 1 h 1197"/>
                <a:gd name="T4" fmla="*/ 718 w 1346"/>
                <a:gd name="T5" fmla="*/ 6 h 1197"/>
                <a:gd name="T6" fmla="*/ 768 w 1346"/>
                <a:gd name="T7" fmla="*/ 13 h 1197"/>
                <a:gd name="T8" fmla="*/ 818 w 1346"/>
                <a:gd name="T9" fmla="*/ 25 h 1197"/>
                <a:gd name="T10" fmla="*/ 867 w 1346"/>
                <a:gd name="T11" fmla="*/ 37 h 1197"/>
                <a:gd name="T12" fmla="*/ 915 w 1346"/>
                <a:gd name="T13" fmla="*/ 51 h 1197"/>
                <a:gd name="T14" fmla="*/ 964 w 1346"/>
                <a:gd name="T15" fmla="*/ 68 h 1197"/>
                <a:gd name="T16" fmla="*/ 1010 w 1346"/>
                <a:gd name="T17" fmla="*/ 86 h 1197"/>
                <a:gd name="T18" fmla="*/ 1057 w 1346"/>
                <a:gd name="T19" fmla="*/ 108 h 1197"/>
                <a:gd name="T20" fmla="*/ 1113 w 1346"/>
                <a:gd name="T21" fmla="*/ 139 h 1197"/>
                <a:gd name="T22" fmla="*/ 1197 w 1346"/>
                <a:gd name="T23" fmla="*/ 214 h 1197"/>
                <a:gd name="T24" fmla="*/ 1262 w 1346"/>
                <a:gd name="T25" fmla="*/ 300 h 1197"/>
                <a:gd name="T26" fmla="*/ 1308 w 1346"/>
                <a:gd name="T27" fmla="*/ 395 h 1197"/>
                <a:gd name="T28" fmla="*/ 1335 w 1346"/>
                <a:gd name="T29" fmla="*/ 497 h 1197"/>
                <a:gd name="T30" fmla="*/ 1346 w 1346"/>
                <a:gd name="T31" fmla="*/ 599 h 1197"/>
                <a:gd name="T32" fmla="*/ 1336 w 1346"/>
                <a:gd name="T33" fmla="*/ 702 h 1197"/>
                <a:gd name="T34" fmla="*/ 1311 w 1346"/>
                <a:gd name="T35" fmla="*/ 802 h 1197"/>
                <a:gd name="T36" fmla="*/ 1268 w 1346"/>
                <a:gd name="T37" fmla="*/ 899 h 1197"/>
                <a:gd name="T38" fmla="*/ 1210 w 1346"/>
                <a:gd name="T39" fmla="*/ 986 h 1197"/>
                <a:gd name="T40" fmla="*/ 1136 w 1346"/>
                <a:gd name="T41" fmla="*/ 1064 h 1197"/>
                <a:gd name="T42" fmla="*/ 1069 w 1346"/>
                <a:gd name="T43" fmla="*/ 1109 h 1197"/>
                <a:gd name="T44" fmla="*/ 1021 w 1346"/>
                <a:gd name="T45" fmla="*/ 1129 h 1197"/>
                <a:gd name="T46" fmla="*/ 973 w 1346"/>
                <a:gd name="T47" fmla="*/ 1147 h 1197"/>
                <a:gd name="T48" fmla="*/ 925 w 1346"/>
                <a:gd name="T49" fmla="*/ 1161 h 1197"/>
                <a:gd name="T50" fmla="*/ 874 w 1346"/>
                <a:gd name="T51" fmla="*/ 1173 h 1197"/>
                <a:gd name="T52" fmla="*/ 824 w 1346"/>
                <a:gd name="T53" fmla="*/ 1183 h 1197"/>
                <a:gd name="T54" fmla="*/ 773 w 1346"/>
                <a:gd name="T55" fmla="*/ 1189 h 1197"/>
                <a:gd name="T56" fmla="*/ 722 w 1346"/>
                <a:gd name="T57" fmla="*/ 1194 h 1197"/>
                <a:gd name="T58" fmla="*/ 669 w 1346"/>
                <a:gd name="T59" fmla="*/ 1196 h 1197"/>
                <a:gd name="T60" fmla="*/ 616 w 1346"/>
                <a:gd name="T61" fmla="*/ 1196 h 1197"/>
                <a:gd name="T62" fmla="*/ 565 w 1346"/>
                <a:gd name="T63" fmla="*/ 1196 h 1197"/>
                <a:gd name="T64" fmla="*/ 503 w 1346"/>
                <a:gd name="T65" fmla="*/ 1188 h 1197"/>
                <a:gd name="T66" fmla="*/ 441 w 1346"/>
                <a:gd name="T67" fmla="*/ 1173 h 1197"/>
                <a:gd name="T68" fmla="*/ 379 w 1346"/>
                <a:gd name="T69" fmla="*/ 1154 h 1197"/>
                <a:gd name="T70" fmla="*/ 317 w 1346"/>
                <a:gd name="T71" fmla="*/ 1129 h 1197"/>
                <a:gd name="T72" fmla="*/ 259 w 1346"/>
                <a:gd name="T73" fmla="*/ 1101 h 1197"/>
                <a:gd name="T74" fmla="*/ 206 w 1346"/>
                <a:gd name="T75" fmla="*/ 1065 h 1197"/>
                <a:gd name="T76" fmla="*/ 156 w 1346"/>
                <a:gd name="T77" fmla="*/ 1023 h 1197"/>
                <a:gd name="T78" fmla="*/ 111 w 1346"/>
                <a:gd name="T79" fmla="*/ 976 h 1197"/>
                <a:gd name="T80" fmla="*/ 74 w 1346"/>
                <a:gd name="T81" fmla="*/ 924 h 1197"/>
                <a:gd name="T82" fmla="*/ 45 w 1346"/>
                <a:gd name="T83" fmla="*/ 865 h 1197"/>
                <a:gd name="T84" fmla="*/ 22 w 1346"/>
                <a:gd name="T85" fmla="*/ 779 h 1197"/>
                <a:gd name="T86" fmla="*/ 0 w 1346"/>
                <a:gd name="T87" fmla="*/ 602 h 1197"/>
                <a:gd name="T88" fmla="*/ 13 w 1346"/>
                <a:gd name="T89" fmla="*/ 455 h 1197"/>
                <a:gd name="T90" fmla="*/ 56 w 1346"/>
                <a:gd name="T91" fmla="*/ 332 h 1197"/>
                <a:gd name="T92" fmla="*/ 120 w 1346"/>
                <a:gd name="T93" fmla="*/ 233 h 1197"/>
                <a:gd name="T94" fmla="*/ 197 w 1346"/>
                <a:gd name="T95" fmla="*/ 156 h 1197"/>
                <a:gd name="T96" fmla="*/ 282 w 1346"/>
                <a:gd name="T97" fmla="*/ 97 h 1197"/>
                <a:gd name="T98" fmla="*/ 367 w 1346"/>
                <a:gd name="T99" fmla="*/ 54 h 1197"/>
                <a:gd name="T100" fmla="*/ 446 w 1346"/>
                <a:gd name="T101" fmla="*/ 25 h 1197"/>
                <a:gd name="T102" fmla="*/ 511 w 1346"/>
                <a:gd name="T103" fmla="*/ 8 h 1197"/>
                <a:gd name="T104" fmla="*/ 557 w 1346"/>
                <a:gd name="T105" fmla="*/ 1 h 1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46" h="1197">
                  <a:moveTo>
                    <a:pt x="571" y="1"/>
                  </a:moveTo>
                  <a:lnTo>
                    <a:pt x="579" y="0"/>
                  </a:lnTo>
                  <a:lnTo>
                    <a:pt x="588" y="0"/>
                  </a:lnTo>
                  <a:lnTo>
                    <a:pt x="596" y="0"/>
                  </a:lnTo>
                  <a:lnTo>
                    <a:pt x="606" y="0"/>
                  </a:lnTo>
                  <a:lnTo>
                    <a:pt x="614" y="0"/>
                  </a:lnTo>
                  <a:lnTo>
                    <a:pt x="622" y="0"/>
                  </a:lnTo>
                  <a:lnTo>
                    <a:pt x="632" y="0"/>
                  </a:lnTo>
                  <a:lnTo>
                    <a:pt x="640" y="0"/>
                  </a:lnTo>
                  <a:lnTo>
                    <a:pt x="649" y="0"/>
                  </a:lnTo>
                  <a:lnTo>
                    <a:pt x="657" y="0"/>
                  </a:lnTo>
                  <a:lnTo>
                    <a:pt x="665" y="1"/>
                  </a:lnTo>
                  <a:lnTo>
                    <a:pt x="675" y="3"/>
                  </a:lnTo>
                  <a:lnTo>
                    <a:pt x="683" y="3"/>
                  </a:lnTo>
                  <a:lnTo>
                    <a:pt x="693" y="4"/>
                  </a:lnTo>
                  <a:lnTo>
                    <a:pt x="701" y="5"/>
                  </a:lnTo>
                  <a:lnTo>
                    <a:pt x="710" y="6"/>
                  </a:lnTo>
                  <a:lnTo>
                    <a:pt x="718" y="6"/>
                  </a:lnTo>
                  <a:lnTo>
                    <a:pt x="726" y="8"/>
                  </a:lnTo>
                  <a:lnTo>
                    <a:pt x="735" y="8"/>
                  </a:lnTo>
                  <a:lnTo>
                    <a:pt x="743" y="10"/>
                  </a:lnTo>
                  <a:lnTo>
                    <a:pt x="751" y="11"/>
                  </a:lnTo>
                  <a:lnTo>
                    <a:pt x="760" y="12"/>
                  </a:lnTo>
                  <a:lnTo>
                    <a:pt x="768" y="13"/>
                  </a:lnTo>
                  <a:lnTo>
                    <a:pt x="776" y="17"/>
                  </a:lnTo>
                  <a:lnTo>
                    <a:pt x="785" y="17"/>
                  </a:lnTo>
                  <a:lnTo>
                    <a:pt x="793" y="19"/>
                  </a:lnTo>
                  <a:lnTo>
                    <a:pt x="802" y="20"/>
                  </a:lnTo>
                  <a:lnTo>
                    <a:pt x="810" y="23"/>
                  </a:lnTo>
                  <a:lnTo>
                    <a:pt x="818" y="25"/>
                  </a:lnTo>
                  <a:lnTo>
                    <a:pt x="827" y="26"/>
                  </a:lnTo>
                  <a:lnTo>
                    <a:pt x="835" y="29"/>
                  </a:lnTo>
                  <a:lnTo>
                    <a:pt x="843" y="31"/>
                  </a:lnTo>
                  <a:lnTo>
                    <a:pt x="850" y="34"/>
                  </a:lnTo>
                  <a:lnTo>
                    <a:pt x="859" y="35"/>
                  </a:lnTo>
                  <a:lnTo>
                    <a:pt x="867" y="37"/>
                  </a:lnTo>
                  <a:lnTo>
                    <a:pt x="874" y="40"/>
                  </a:lnTo>
                  <a:lnTo>
                    <a:pt x="883" y="42"/>
                  </a:lnTo>
                  <a:lnTo>
                    <a:pt x="891" y="43"/>
                  </a:lnTo>
                  <a:lnTo>
                    <a:pt x="899" y="45"/>
                  </a:lnTo>
                  <a:lnTo>
                    <a:pt x="908" y="49"/>
                  </a:lnTo>
                  <a:lnTo>
                    <a:pt x="915" y="51"/>
                  </a:lnTo>
                  <a:lnTo>
                    <a:pt x="923" y="54"/>
                  </a:lnTo>
                  <a:lnTo>
                    <a:pt x="932" y="57"/>
                  </a:lnTo>
                  <a:lnTo>
                    <a:pt x="940" y="60"/>
                  </a:lnTo>
                  <a:lnTo>
                    <a:pt x="947" y="62"/>
                  </a:lnTo>
                  <a:lnTo>
                    <a:pt x="956" y="66"/>
                  </a:lnTo>
                  <a:lnTo>
                    <a:pt x="964" y="68"/>
                  </a:lnTo>
                  <a:lnTo>
                    <a:pt x="972" y="72"/>
                  </a:lnTo>
                  <a:lnTo>
                    <a:pt x="979" y="75"/>
                  </a:lnTo>
                  <a:lnTo>
                    <a:pt x="987" y="78"/>
                  </a:lnTo>
                  <a:lnTo>
                    <a:pt x="995" y="80"/>
                  </a:lnTo>
                  <a:lnTo>
                    <a:pt x="1003" y="82"/>
                  </a:lnTo>
                  <a:lnTo>
                    <a:pt x="1010" y="86"/>
                  </a:lnTo>
                  <a:lnTo>
                    <a:pt x="1019" y="90"/>
                  </a:lnTo>
                  <a:lnTo>
                    <a:pt x="1027" y="93"/>
                  </a:lnTo>
                  <a:lnTo>
                    <a:pt x="1036" y="97"/>
                  </a:lnTo>
                  <a:lnTo>
                    <a:pt x="1043" y="99"/>
                  </a:lnTo>
                  <a:lnTo>
                    <a:pt x="1050" y="104"/>
                  </a:lnTo>
                  <a:lnTo>
                    <a:pt x="1057" y="108"/>
                  </a:lnTo>
                  <a:lnTo>
                    <a:pt x="1065" y="111"/>
                  </a:lnTo>
                  <a:lnTo>
                    <a:pt x="1073" y="115"/>
                  </a:lnTo>
                  <a:lnTo>
                    <a:pt x="1082" y="119"/>
                  </a:lnTo>
                  <a:lnTo>
                    <a:pt x="1089" y="123"/>
                  </a:lnTo>
                  <a:lnTo>
                    <a:pt x="1099" y="128"/>
                  </a:lnTo>
                  <a:lnTo>
                    <a:pt x="1113" y="139"/>
                  </a:lnTo>
                  <a:lnTo>
                    <a:pt x="1129" y="149"/>
                  </a:lnTo>
                  <a:lnTo>
                    <a:pt x="1143" y="161"/>
                  </a:lnTo>
                  <a:lnTo>
                    <a:pt x="1157" y="174"/>
                  </a:lnTo>
                  <a:lnTo>
                    <a:pt x="1170" y="186"/>
                  </a:lnTo>
                  <a:lnTo>
                    <a:pt x="1185" y="199"/>
                  </a:lnTo>
                  <a:lnTo>
                    <a:pt x="1197" y="214"/>
                  </a:lnTo>
                  <a:lnTo>
                    <a:pt x="1210" y="228"/>
                  </a:lnTo>
                  <a:lnTo>
                    <a:pt x="1221" y="241"/>
                  </a:lnTo>
                  <a:lnTo>
                    <a:pt x="1231" y="256"/>
                  </a:lnTo>
                  <a:lnTo>
                    <a:pt x="1242" y="270"/>
                  </a:lnTo>
                  <a:lnTo>
                    <a:pt x="1253" y="287"/>
                  </a:lnTo>
                  <a:lnTo>
                    <a:pt x="1262" y="300"/>
                  </a:lnTo>
                  <a:lnTo>
                    <a:pt x="1272" y="315"/>
                  </a:lnTo>
                  <a:lnTo>
                    <a:pt x="1279" y="332"/>
                  </a:lnTo>
                  <a:lnTo>
                    <a:pt x="1288" y="349"/>
                  </a:lnTo>
                  <a:lnTo>
                    <a:pt x="1295" y="363"/>
                  </a:lnTo>
                  <a:lnTo>
                    <a:pt x="1302" y="378"/>
                  </a:lnTo>
                  <a:lnTo>
                    <a:pt x="1308" y="395"/>
                  </a:lnTo>
                  <a:lnTo>
                    <a:pt x="1314" y="412"/>
                  </a:lnTo>
                  <a:lnTo>
                    <a:pt x="1319" y="429"/>
                  </a:lnTo>
                  <a:lnTo>
                    <a:pt x="1325" y="445"/>
                  </a:lnTo>
                  <a:lnTo>
                    <a:pt x="1328" y="462"/>
                  </a:lnTo>
                  <a:lnTo>
                    <a:pt x="1333" y="480"/>
                  </a:lnTo>
                  <a:lnTo>
                    <a:pt x="1335" y="497"/>
                  </a:lnTo>
                  <a:lnTo>
                    <a:pt x="1338" y="513"/>
                  </a:lnTo>
                  <a:lnTo>
                    <a:pt x="1341" y="530"/>
                  </a:lnTo>
                  <a:lnTo>
                    <a:pt x="1344" y="548"/>
                  </a:lnTo>
                  <a:lnTo>
                    <a:pt x="1345" y="565"/>
                  </a:lnTo>
                  <a:lnTo>
                    <a:pt x="1346" y="581"/>
                  </a:lnTo>
                  <a:lnTo>
                    <a:pt x="1346" y="599"/>
                  </a:lnTo>
                  <a:lnTo>
                    <a:pt x="1346" y="617"/>
                  </a:lnTo>
                  <a:lnTo>
                    <a:pt x="1345" y="634"/>
                  </a:lnTo>
                  <a:lnTo>
                    <a:pt x="1344" y="651"/>
                  </a:lnTo>
                  <a:lnTo>
                    <a:pt x="1341" y="667"/>
                  </a:lnTo>
                  <a:lnTo>
                    <a:pt x="1340" y="685"/>
                  </a:lnTo>
                  <a:lnTo>
                    <a:pt x="1336" y="702"/>
                  </a:lnTo>
                  <a:lnTo>
                    <a:pt x="1334" y="719"/>
                  </a:lnTo>
                  <a:lnTo>
                    <a:pt x="1329" y="735"/>
                  </a:lnTo>
                  <a:lnTo>
                    <a:pt x="1327" y="753"/>
                  </a:lnTo>
                  <a:lnTo>
                    <a:pt x="1321" y="769"/>
                  </a:lnTo>
                  <a:lnTo>
                    <a:pt x="1317" y="785"/>
                  </a:lnTo>
                  <a:lnTo>
                    <a:pt x="1311" y="802"/>
                  </a:lnTo>
                  <a:lnTo>
                    <a:pt x="1305" y="819"/>
                  </a:lnTo>
                  <a:lnTo>
                    <a:pt x="1298" y="834"/>
                  </a:lnTo>
                  <a:lnTo>
                    <a:pt x="1292" y="851"/>
                  </a:lnTo>
                  <a:lnTo>
                    <a:pt x="1284" y="868"/>
                  </a:lnTo>
                  <a:lnTo>
                    <a:pt x="1278" y="885"/>
                  </a:lnTo>
                  <a:lnTo>
                    <a:pt x="1268" y="899"/>
                  </a:lnTo>
                  <a:lnTo>
                    <a:pt x="1260" y="913"/>
                  </a:lnTo>
                  <a:lnTo>
                    <a:pt x="1250" y="929"/>
                  </a:lnTo>
                  <a:lnTo>
                    <a:pt x="1242" y="944"/>
                  </a:lnTo>
                  <a:lnTo>
                    <a:pt x="1231" y="959"/>
                  </a:lnTo>
                  <a:lnTo>
                    <a:pt x="1222" y="972"/>
                  </a:lnTo>
                  <a:lnTo>
                    <a:pt x="1210" y="986"/>
                  </a:lnTo>
                  <a:lnTo>
                    <a:pt x="1200" y="1000"/>
                  </a:lnTo>
                  <a:lnTo>
                    <a:pt x="1187" y="1013"/>
                  </a:lnTo>
                  <a:lnTo>
                    <a:pt x="1175" y="1027"/>
                  </a:lnTo>
                  <a:lnTo>
                    <a:pt x="1162" y="1040"/>
                  </a:lnTo>
                  <a:lnTo>
                    <a:pt x="1150" y="1053"/>
                  </a:lnTo>
                  <a:lnTo>
                    <a:pt x="1136" y="1064"/>
                  </a:lnTo>
                  <a:lnTo>
                    <a:pt x="1123" y="1075"/>
                  </a:lnTo>
                  <a:lnTo>
                    <a:pt x="1107" y="1087"/>
                  </a:lnTo>
                  <a:lnTo>
                    <a:pt x="1094" y="1099"/>
                  </a:lnTo>
                  <a:lnTo>
                    <a:pt x="1086" y="1102"/>
                  </a:lnTo>
                  <a:lnTo>
                    <a:pt x="1077" y="1105"/>
                  </a:lnTo>
                  <a:lnTo>
                    <a:pt x="1069" y="1109"/>
                  </a:lnTo>
                  <a:lnTo>
                    <a:pt x="1061" y="1112"/>
                  </a:lnTo>
                  <a:lnTo>
                    <a:pt x="1052" y="1116"/>
                  </a:lnTo>
                  <a:lnTo>
                    <a:pt x="1045" y="1120"/>
                  </a:lnTo>
                  <a:lnTo>
                    <a:pt x="1037" y="1123"/>
                  </a:lnTo>
                  <a:lnTo>
                    <a:pt x="1030" y="1127"/>
                  </a:lnTo>
                  <a:lnTo>
                    <a:pt x="1021" y="1129"/>
                  </a:lnTo>
                  <a:lnTo>
                    <a:pt x="1013" y="1133"/>
                  </a:lnTo>
                  <a:lnTo>
                    <a:pt x="1005" y="1135"/>
                  </a:lnTo>
                  <a:lnTo>
                    <a:pt x="997" y="1139"/>
                  </a:lnTo>
                  <a:lnTo>
                    <a:pt x="989" y="1141"/>
                  </a:lnTo>
                  <a:lnTo>
                    <a:pt x="982" y="1145"/>
                  </a:lnTo>
                  <a:lnTo>
                    <a:pt x="973" y="1147"/>
                  </a:lnTo>
                  <a:lnTo>
                    <a:pt x="966" y="1149"/>
                  </a:lnTo>
                  <a:lnTo>
                    <a:pt x="958" y="1152"/>
                  </a:lnTo>
                  <a:lnTo>
                    <a:pt x="950" y="1154"/>
                  </a:lnTo>
                  <a:lnTo>
                    <a:pt x="941" y="1157"/>
                  </a:lnTo>
                  <a:lnTo>
                    <a:pt x="933" y="1159"/>
                  </a:lnTo>
                  <a:lnTo>
                    <a:pt x="925" y="1161"/>
                  </a:lnTo>
                  <a:lnTo>
                    <a:pt x="916" y="1164"/>
                  </a:lnTo>
                  <a:lnTo>
                    <a:pt x="908" y="1166"/>
                  </a:lnTo>
                  <a:lnTo>
                    <a:pt x="899" y="1169"/>
                  </a:lnTo>
                  <a:lnTo>
                    <a:pt x="891" y="1170"/>
                  </a:lnTo>
                  <a:lnTo>
                    <a:pt x="883" y="1172"/>
                  </a:lnTo>
                  <a:lnTo>
                    <a:pt x="874" y="1173"/>
                  </a:lnTo>
                  <a:lnTo>
                    <a:pt x="866" y="1176"/>
                  </a:lnTo>
                  <a:lnTo>
                    <a:pt x="858" y="1177"/>
                  </a:lnTo>
                  <a:lnTo>
                    <a:pt x="849" y="1179"/>
                  </a:lnTo>
                  <a:lnTo>
                    <a:pt x="841" y="1180"/>
                  </a:lnTo>
                  <a:lnTo>
                    <a:pt x="834" y="1183"/>
                  </a:lnTo>
                  <a:lnTo>
                    <a:pt x="824" y="1183"/>
                  </a:lnTo>
                  <a:lnTo>
                    <a:pt x="816" y="1184"/>
                  </a:lnTo>
                  <a:lnTo>
                    <a:pt x="807" y="1185"/>
                  </a:lnTo>
                  <a:lnTo>
                    <a:pt x="799" y="1188"/>
                  </a:lnTo>
                  <a:lnTo>
                    <a:pt x="790" y="1188"/>
                  </a:lnTo>
                  <a:lnTo>
                    <a:pt x="781" y="1189"/>
                  </a:lnTo>
                  <a:lnTo>
                    <a:pt x="773" y="1189"/>
                  </a:lnTo>
                  <a:lnTo>
                    <a:pt x="765" y="1191"/>
                  </a:lnTo>
                  <a:lnTo>
                    <a:pt x="755" y="1191"/>
                  </a:lnTo>
                  <a:lnTo>
                    <a:pt x="747" y="1191"/>
                  </a:lnTo>
                  <a:lnTo>
                    <a:pt x="738" y="1192"/>
                  </a:lnTo>
                  <a:lnTo>
                    <a:pt x="731" y="1194"/>
                  </a:lnTo>
                  <a:lnTo>
                    <a:pt x="722" y="1194"/>
                  </a:lnTo>
                  <a:lnTo>
                    <a:pt x="713" y="1195"/>
                  </a:lnTo>
                  <a:lnTo>
                    <a:pt x="705" y="1195"/>
                  </a:lnTo>
                  <a:lnTo>
                    <a:pt x="696" y="1196"/>
                  </a:lnTo>
                  <a:lnTo>
                    <a:pt x="687" y="1196"/>
                  </a:lnTo>
                  <a:lnTo>
                    <a:pt x="679" y="1196"/>
                  </a:lnTo>
                  <a:lnTo>
                    <a:pt x="669" y="1196"/>
                  </a:lnTo>
                  <a:lnTo>
                    <a:pt x="661" y="1196"/>
                  </a:lnTo>
                  <a:lnTo>
                    <a:pt x="652" y="1196"/>
                  </a:lnTo>
                  <a:lnTo>
                    <a:pt x="644" y="1196"/>
                  </a:lnTo>
                  <a:lnTo>
                    <a:pt x="634" y="1196"/>
                  </a:lnTo>
                  <a:lnTo>
                    <a:pt x="626" y="1197"/>
                  </a:lnTo>
                  <a:lnTo>
                    <a:pt x="616" y="1196"/>
                  </a:lnTo>
                  <a:lnTo>
                    <a:pt x="608" y="1196"/>
                  </a:lnTo>
                  <a:lnTo>
                    <a:pt x="599" y="1196"/>
                  </a:lnTo>
                  <a:lnTo>
                    <a:pt x="590" y="1196"/>
                  </a:lnTo>
                  <a:lnTo>
                    <a:pt x="582" y="1196"/>
                  </a:lnTo>
                  <a:lnTo>
                    <a:pt x="573" y="1196"/>
                  </a:lnTo>
                  <a:lnTo>
                    <a:pt x="565" y="1196"/>
                  </a:lnTo>
                  <a:lnTo>
                    <a:pt x="557" y="1196"/>
                  </a:lnTo>
                  <a:lnTo>
                    <a:pt x="545" y="1195"/>
                  </a:lnTo>
                  <a:lnTo>
                    <a:pt x="535" y="1192"/>
                  </a:lnTo>
                  <a:lnTo>
                    <a:pt x="525" y="1191"/>
                  </a:lnTo>
                  <a:lnTo>
                    <a:pt x="515" y="1190"/>
                  </a:lnTo>
                  <a:lnTo>
                    <a:pt x="503" y="1188"/>
                  </a:lnTo>
                  <a:lnTo>
                    <a:pt x="493" y="1185"/>
                  </a:lnTo>
                  <a:lnTo>
                    <a:pt x="483" y="1183"/>
                  </a:lnTo>
                  <a:lnTo>
                    <a:pt x="473" y="1182"/>
                  </a:lnTo>
                  <a:lnTo>
                    <a:pt x="462" y="1179"/>
                  </a:lnTo>
                  <a:lnTo>
                    <a:pt x="450" y="1176"/>
                  </a:lnTo>
                  <a:lnTo>
                    <a:pt x="441" y="1173"/>
                  </a:lnTo>
                  <a:lnTo>
                    <a:pt x="430" y="1171"/>
                  </a:lnTo>
                  <a:lnTo>
                    <a:pt x="419" y="1167"/>
                  </a:lnTo>
                  <a:lnTo>
                    <a:pt x="409" y="1165"/>
                  </a:lnTo>
                  <a:lnTo>
                    <a:pt x="399" y="1163"/>
                  </a:lnTo>
                  <a:lnTo>
                    <a:pt x="390" y="1159"/>
                  </a:lnTo>
                  <a:lnTo>
                    <a:pt x="379" y="1154"/>
                  </a:lnTo>
                  <a:lnTo>
                    <a:pt x="368" y="1151"/>
                  </a:lnTo>
                  <a:lnTo>
                    <a:pt x="359" y="1147"/>
                  </a:lnTo>
                  <a:lnTo>
                    <a:pt x="348" y="1144"/>
                  </a:lnTo>
                  <a:lnTo>
                    <a:pt x="337" y="1139"/>
                  </a:lnTo>
                  <a:lnTo>
                    <a:pt x="327" y="1134"/>
                  </a:lnTo>
                  <a:lnTo>
                    <a:pt x="317" y="1129"/>
                  </a:lnTo>
                  <a:lnTo>
                    <a:pt x="308" y="1126"/>
                  </a:lnTo>
                  <a:lnTo>
                    <a:pt x="298" y="1121"/>
                  </a:lnTo>
                  <a:lnTo>
                    <a:pt x="288" y="1116"/>
                  </a:lnTo>
                  <a:lnTo>
                    <a:pt x="279" y="1111"/>
                  </a:lnTo>
                  <a:lnTo>
                    <a:pt x="269" y="1107"/>
                  </a:lnTo>
                  <a:lnTo>
                    <a:pt x="259" y="1101"/>
                  </a:lnTo>
                  <a:lnTo>
                    <a:pt x="251" y="1096"/>
                  </a:lnTo>
                  <a:lnTo>
                    <a:pt x="242" y="1090"/>
                  </a:lnTo>
                  <a:lnTo>
                    <a:pt x="233" y="1084"/>
                  </a:lnTo>
                  <a:lnTo>
                    <a:pt x="222" y="1078"/>
                  </a:lnTo>
                  <a:lnTo>
                    <a:pt x="214" y="1071"/>
                  </a:lnTo>
                  <a:lnTo>
                    <a:pt x="206" y="1065"/>
                  </a:lnTo>
                  <a:lnTo>
                    <a:pt x="197" y="1059"/>
                  </a:lnTo>
                  <a:lnTo>
                    <a:pt x="188" y="1052"/>
                  </a:lnTo>
                  <a:lnTo>
                    <a:pt x="179" y="1046"/>
                  </a:lnTo>
                  <a:lnTo>
                    <a:pt x="171" y="1037"/>
                  </a:lnTo>
                  <a:lnTo>
                    <a:pt x="164" y="1031"/>
                  </a:lnTo>
                  <a:lnTo>
                    <a:pt x="156" y="1023"/>
                  </a:lnTo>
                  <a:lnTo>
                    <a:pt x="147" y="1016"/>
                  </a:lnTo>
                  <a:lnTo>
                    <a:pt x="140" y="1009"/>
                  </a:lnTo>
                  <a:lnTo>
                    <a:pt x="133" y="1000"/>
                  </a:lnTo>
                  <a:lnTo>
                    <a:pt x="125" y="992"/>
                  </a:lnTo>
                  <a:lnTo>
                    <a:pt x="119" y="985"/>
                  </a:lnTo>
                  <a:lnTo>
                    <a:pt x="111" y="976"/>
                  </a:lnTo>
                  <a:lnTo>
                    <a:pt x="105" y="969"/>
                  </a:lnTo>
                  <a:lnTo>
                    <a:pt x="98" y="960"/>
                  </a:lnTo>
                  <a:lnTo>
                    <a:pt x="91" y="950"/>
                  </a:lnTo>
                  <a:lnTo>
                    <a:pt x="86" y="942"/>
                  </a:lnTo>
                  <a:lnTo>
                    <a:pt x="80" y="933"/>
                  </a:lnTo>
                  <a:lnTo>
                    <a:pt x="74" y="924"/>
                  </a:lnTo>
                  <a:lnTo>
                    <a:pt x="70" y="914"/>
                  </a:lnTo>
                  <a:lnTo>
                    <a:pt x="65" y="905"/>
                  </a:lnTo>
                  <a:lnTo>
                    <a:pt x="60" y="896"/>
                  </a:lnTo>
                  <a:lnTo>
                    <a:pt x="54" y="886"/>
                  </a:lnTo>
                  <a:lnTo>
                    <a:pt x="49" y="876"/>
                  </a:lnTo>
                  <a:lnTo>
                    <a:pt x="45" y="865"/>
                  </a:lnTo>
                  <a:lnTo>
                    <a:pt x="42" y="855"/>
                  </a:lnTo>
                  <a:lnTo>
                    <a:pt x="39" y="844"/>
                  </a:lnTo>
                  <a:lnTo>
                    <a:pt x="35" y="834"/>
                  </a:lnTo>
                  <a:lnTo>
                    <a:pt x="33" y="822"/>
                  </a:lnTo>
                  <a:lnTo>
                    <a:pt x="30" y="813"/>
                  </a:lnTo>
                  <a:lnTo>
                    <a:pt x="22" y="779"/>
                  </a:lnTo>
                  <a:lnTo>
                    <a:pt x="16" y="748"/>
                  </a:lnTo>
                  <a:lnTo>
                    <a:pt x="10" y="717"/>
                  </a:lnTo>
                  <a:lnTo>
                    <a:pt x="7" y="688"/>
                  </a:lnTo>
                  <a:lnTo>
                    <a:pt x="4" y="658"/>
                  </a:lnTo>
                  <a:lnTo>
                    <a:pt x="2" y="630"/>
                  </a:lnTo>
                  <a:lnTo>
                    <a:pt x="0" y="602"/>
                  </a:lnTo>
                  <a:lnTo>
                    <a:pt x="2" y="577"/>
                  </a:lnTo>
                  <a:lnTo>
                    <a:pt x="2" y="550"/>
                  </a:lnTo>
                  <a:lnTo>
                    <a:pt x="4" y="526"/>
                  </a:lnTo>
                  <a:lnTo>
                    <a:pt x="6" y="501"/>
                  </a:lnTo>
                  <a:lnTo>
                    <a:pt x="10" y="478"/>
                  </a:lnTo>
                  <a:lnTo>
                    <a:pt x="13" y="455"/>
                  </a:lnTo>
                  <a:lnTo>
                    <a:pt x="21" y="433"/>
                  </a:lnTo>
                  <a:lnTo>
                    <a:pt x="25" y="411"/>
                  </a:lnTo>
                  <a:lnTo>
                    <a:pt x="33" y="392"/>
                  </a:lnTo>
                  <a:lnTo>
                    <a:pt x="40" y="370"/>
                  </a:lnTo>
                  <a:lnTo>
                    <a:pt x="48" y="352"/>
                  </a:lnTo>
                  <a:lnTo>
                    <a:pt x="56" y="332"/>
                  </a:lnTo>
                  <a:lnTo>
                    <a:pt x="65" y="315"/>
                  </a:lnTo>
                  <a:lnTo>
                    <a:pt x="74" y="296"/>
                  </a:lnTo>
                  <a:lnTo>
                    <a:pt x="85" y="281"/>
                  </a:lnTo>
                  <a:lnTo>
                    <a:pt x="96" y="264"/>
                  </a:lnTo>
                  <a:lnTo>
                    <a:pt x="108" y="250"/>
                  </a:lnTo>
                  <a:lnTo>
                    <a:pt x="120" y="233"/>
                  </a:lnTo>
                  <a:lnTo>
                    <a:pt x="132" y="220"/>
                  </a:lnTo>
                  <a:lnTo>
                    <a:pt x="144" y="205"/>
                  </a:lnTo>
                  <a:lnTo>
                    <a:pt x="157" y="193"/>
                  </a:lnTo>
                  <a:lnTo>
                    <a:pt x="170" y="179"/>
                  </a:lnTo>
                  <a:lnTo>
                    <a:pt x="184" y="168"/>
                  </a:lnTo>
                  <a:lnTo>
                    <a:pt x="197" y="156"/>
                  </a:lnTo>
                  <a:lnTo>
                    <a:pt x="212" y="146"/>
                  </a:lnTo>
                  <a:lnTo>
                    <a:pt x="226" y="135"/>
                  </a:lnTo>
                  <a:lnTo>
                    <a:pt x="239" y="124"/>
                  </a:lnTo>
                  <a:lnTo>
                    <a:pt x="253" y="114"/>
                  </a:lnTo>
                  <a:lnTo>
                    <a:pt x="268" y="105"/>
                  </a:lnTo>
                  <a:lnTo>
                    <a:pt x="282" y="97"/>
                  </a:lnTo>
                  <a:lnTo>
                    <a:pt x="296" y="88"/>
                  </a:lnTo>
                  <a:lnTo>
                    <a:pt x="311" y="80"/>
                  </a:lnTo>
                  <a:lnTo>
                    <a:pt x="326" y="74"/>
                  </a:lnTo>
                  <a:lnTo>
                    <a:pt x="339" y="67"/>
                  </a:lnTo>
                  <a:lnTo>
                    <a:pt x="354" y="60"/>
                  </a:lnTo>
                  <a:lnTo>
                    <a:pt x="367" y="54"/>
                  </a:lnTo>
                  <a:lnTo>
                    <a:pt x="381" y="49"/>
                  </a:lnTo>
                  <a:lnTo>
                    <a:pt x="394" y="43"/>
                  </a:lnTo>
                  <a:lnTo>
                    <a:pt x="409" y="37"/>
                  </a:lnTo>
                  <a:lnTo>
                    <a:pt x="421" y="34"/>
                  </a:lnTo>
                  <a:lnTo>
                    <a:pt x="434" y="30"/>
                  </a:lnTo>
                  <a:lnTo>
                    <a:pt x="446" y="25"/>
                  </a:lnTo>
                  <a:lnTo>
                    <a:pt x="458" y="22"/>
                  </a:lnTo>
                  <a:lnTo>
                    <a:pt x="470" y="18"/>
                  </a:lnTo>
                  <a:lnTo>
                    <a:pt x="482" y="16"/>
                  </a:lnTo>
                  <a:lnTo>
                    <a:pt x="491" y="12"/>
                  </a:lnTo>
                  <a:lnTo>
                    <a:pt x="502" y="10"/>
                  </a:lnTo>
                  <a:lnTo>
                    <a:pt x="511" y="8"/>
                  </a:lnTo>
                  <a:lnTo>
                    <a:pt x="521" y="7"/>
                  </a:lnTo>
                  <a:lnTo>
                    <a:pt x="529" y="5"/>
                  </a:lnTo>
                  <a:lnTo>
                    <a:pt x="538" y="4"/>
                  </a:lnTo>
                  <a:lnTo>
                    <a:pt x="545" y="3"/>
                  </a:lnTo>
                  <a:lnTo>
                    <a:pt x="552" y="3"/>
                  </a:lnTo>
                  <a:lnTo>
                    <a:pt x="557" y="1"/>
                  </a:lnTo>
                  <a:lnTo>
                    <a:pt x="563" y="1"/>
                  </a:lnTo>
                  <a:lnTo>
                    <a:pt x="566" y="1"/>
                  </a:lnTo>
                  <a:lnTo>
                    <a:pt x="571" y="1"/>
                  </a:lnTo>
                  <a:lnTo>
                    <a:pt x="57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1" name="Freeform 27"/>
            <p:cNvSpPr>
              <a:spLocks/>
            </p:cNvSpPr>
            <p:nvPr/>
          </p:nvSpPr>
          <p:spPr bwMode="auto">
            <a:xfrm>
              <a:off x="4998" y="897"/>
              <a:ext cx="235" cy="373"/>
            </a:xfrm>
            <a:custGeom>
              <a:avLst/>
              <a:gdLst>
                <a:gd name="T0" fmla="*/ 606 w 705"/>
                <a:gd name="T1" fmla="*/ 1 h 1117"/>
                <a:gd name="T2" fmla="*/ 636 w 705"/>
                <a:gd name="T3" fmla="*/ 5 h 1117"/>
                <a:gd name="T4" fmla="*/ 672 w 705"/>
                <a:gd name="T5" fmla="*/ 7 h 1117"/>
                <a:gd name="T6" fmla="*/ 695 w 705"/>
                <a:gd name="T7" fmla="*/ 12 h 1117"/>
                <a:gd name="T8" fmla="*/ 638 w 705"/>
                <a:gd name="T9" fmla="*/ 34 h 1117"/>
                <a:gd name="T10" fmla="*/ 586 w 705"/>
                <a:gd name="T11" fmla="*/ 74 h 1117"/>
                <a:gd name="T12" fmla="*/ 541 w 705"/>
                <a:gd name="T13" fmla="*/ 124 h 1117"/>
                <a:gd name="T14" fmla="*/ 505 w 705"/>
                <a:gd name="T15" fmla="*/ 185 h 1117"/>
                <a:gd name="T16" fmla="*/ 478 w 705"/>
                <a:gd name="T17" fmla="*/ 252 h 1117"/>
                <a:gd name="T18" fmla="*/ 462 w 705"/>
                <a:gd name="T19" fmla="*/ 320 h 1117"/>
                <a:gd name="T20" fmla="*/ 461 w 705"/>
                <a:gd name="T21" fmla="*/ 387 h 1117"/>
                <a:gd name="T22" fmla="*/ 474 w 705"/>
                <a:gd name="T23" fmla="*/ 451 h 1117"/>
                <a:gd name="T24" fmla="*/ 502 w 705"/>
                <a:gd name="T25" fmla="*/ 507 h 1117"/>
                <a:gd name="T26" fmla="*/ 549 w 705"/>
                <a:gd name="T27" fmla="*/ 552 h 1117"/>
                <a:gd name="T28" fmla="*/ 584 w 705"/>
                <a:gd name="T29" fmla="*/ 589 h 1117"/>
                <a:gd name="T30" fmla="*/ 574 w 705"/>
                <a:gd name="T31" fmla="*/ 628 h 1117"/>
                <a:gd name="T32" fmla="*/ 556 w 705"/>
                <a:gd name="T33" fmla="*/ 665 h 1117"/>
                <a:gd name="T34" fmla="*/ 535 w 705"/>
                <a:gd name="T35" fmla="*/ 702 h 1117"/>
                <a:gd name="T36" fmla="*/ 519 w 705"/>
                <a:gd name="T37" fmla="*/ 741 h 1117"/>
                <a:gd name="T38" fmla="*/ 515 w 705"/>
                <a:gd name="T39" fmla="*/ 784 h 1117"/>
                <a:gd name="T40" fmla="*/ 509 w 705"/>
                <a:gd name="T41" fmla="*/ 823 h 1117"/>
                <a:gd name="T42" fmla="*/ 507 w 705"/>
                <a:gd name="T43" fmla="*/ 868 h 1117"/>
                <a:gd name="T44" fmla="*/ 508 w 705"/>
                <a:gd name="T45" fmla="*/ 913 h 1117"/>
                <a:gd name="T46" fmla="*/ 518 w 705"/>
                <a:gd name="T47" fmla="*/ 955 h 1117"/>
                <a:gd name="T48" fmla="*/ 536 w 705"/>
                <a:gd name="T49" fmla="*/ 990 h 1117"/>
                <a:gd name="T50" fmla="*/ 564 w 705"/>
                <a:gd name="T51" fmla="*/ 1026 h 1117"/>
                <a:gd name="T52" fmla="*/ 594 w 705"/>
                <a:gd name="T53" fmla="*/ 1063 h 1117"/>
                <a:gd name="T54" fmla="*/ 624 w 705"/>
                <a:gd name="T55" fmla="*/ 1097 h 1117"/>
                <a:gd name="T56" fmla="*/ 617 w 705"/>
                <a:gd name="T57" fmla="*/ 1113 h 1117"/>
                <a:gd name="T58" fmla="*/ 555 w 705"/>
                <a:gd name="T59" fmla="*/ 1109 h 1117"/>
                <a:gd name="T60" fmla="*/ 490 w 705"/>
                <a:gd name="T61" fmla="*/ 1099 h 1117"/>
                <a:gd name="T62" fmla="*/ 425 w 705"/>
                <a:gd name="T63" fmla="*/ 1085 h 1117"/>
                <a:gd name="T64" fmla="*/ 359 w 705"/>
                <a:gd name="T65" fmla="*/ 1066 h 1117"/>
                <a:gd name="T66" fmla="*/ 296 w 705"/>
                <a:gd name="T67" fmla="*/ 1042 h 1117"/>
                <a:gd name="T68" fmla="*/ 235 w 705"/>
                <a:gd name="T69" fmla="*/ 1011 h 1117"/>
                <a:gd name="T70" fmla="*/ 181 w 705"/>
                <a:gd name="T71" fmla="*/ 975 h 1117"/>
                <a:gd name="T72" fmla="*/ 132 w 705"/>
                <a:gd name="T73" fmla="*/ 932 h 1117"/>
                <a:gd name="T74" fmla="*/ 93 w 705"/>
                <a:gd name="T75" fmla="*/ 883 h 1117"/>
                <a:gd name="T76" fmla="*/ 62 w 705"/>
                <a:gd name="T77" fmla="*/ 826 h 1117"/>
                <a:gd name="T78" fmla="*/ 35 w 705"/>
                <a:gd name="T79" fmla="*/ 755 h 1117"/>
                <a:gd name="T80" fmla="*/ 15 w 705"/>
                <a:gd name="T81" fmla="*/ 684 h 1117"/>
                <a:gd name="T82" fmla="*/ 3 w 705"/>
                <a:gd name="T83" fmla="*/ 612 h 1117"/>
                <a:gd name="T84" fmla="*/ 0 w 705"/>
                <a:gd name="T85" fmla="*/ 539 h 1117"/>
                <a:gd name="T86" fmla="*/ 6 w 705"/>
                <a:gd name="T87" fmla="*/ 469 h 1117"/>
                <a:gd name="T88" fmla="*/ 20 w 705"/>
                <a:gd name="T89" fmla="*/ 398 h 1117"/>
                <a:gd name="T90" fmla="*/ 44 w 705"/>
                <a:gd name="T91" fmla="*/ 333 h 1117"/>
                <a:gd name="T92" fmla="*/ 77 w 705"/>
                <a:gd name="T93" fmla="*/ 270 h 1117"/>
                <a:gd name="T94" fmla="*/ 121 w 705"/>
                <a:gd name="T95" fmla="*/ 209 h 1117"/>
                <a:gd name="T96" fmla="*/ 176 w 705"/>
                <a:gd name="T97" fmla="*/ 154 h 1117"/>
                <a:gd name="T98" fmla="*/ 238 w 705"/>
                <a:gd name="T99" fmla="*/ 106 h 1117"/>
                <a:gd name="T100" fmla="*/ 272 w 705"/>
                <a:gd name="T101" fmla="*/ 87 h 1117"/>
                <a:gd name="T102" fmla="*/ 305 w 705"/>
                <a:gd name="T103" fmla="*/ 70 h 1117"/>
                <a:gd name="T104" fmla="*/ 338 w 705"/>
                <a:gd name="T105" fmla="*/ 55 h 1117"/>
                <a:gd name="T106" fmla="*/ 376 w 705"/>
                <a:gd name="T107" fmla="*/ 42 h 1117"/>
                <a:gd name="T108" fmla="*/ 413 w 705"/>
                <a:gd name="T109" fmla="*/ 30 h 1117"/>
                <a:gd name="T110" fmla="*/ 450 w 705"/>
                <a:gd name="T111" fmla="*/ 20 h 1117"/>
                <a:gd name="T112" fmla="*/ 486 w 705"/>
                <a:gd name="T113" fmla="*/ 12 h 1117"/>
                <a:gd name="T114" fmla="*/ 519 w 705"/>
                <a:gd name="T115" fmla="*/ 6 h 1117"/>
                <a:gd name="T116" fmla="*/ 554 w 705"/>
                <a:gd name="T117" fmla="*/ 1 h 1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05" h="1117">
                  <a:moveTo>
                    <a:pt x="581" y="0"/>
                  </a:moveTo>
                  <a:lnTo>
                    <a:pt x="584" y="0"/>
                  </a:lnTo>
                  <a:lnTo>
                    <a:pt x="588" y="0"/>
                  </a:lnTo>
                  <a:lnTo>
                    <a:pt x="594" y="0"/>
                  </a:lnTo>
                  <a:lnTo>
                    <a:pt x="603" y="1"/>
                  </a:lnTo>
                  <a:lnTo>
                    <a:pt x="606" y="1"/>
                  </a:lnTo>
                  <a:lnTo>
                    <a:pt x="611" y="1"/>
                  </a:lnTo>
                  <a:lnTo>
                    <a:pt x="615" y="1"/>
                  </a:lnTo>
                  <a:lnTo>
                    <a:pt x="621" y="2"/>
                  </a:lnTo>
                  <a:lnTo>
                    <a:pt x="625" y="2"/>
                  </a:lnTo>
                  <a:lnTo>
                    <a:pt x="631" y="3"/>
                  </a:lnTo>
                  <a:lnTo>
                    <a:pt x="636" y="5"/>
                  </a:lnTo>
                  <a:lnTo>
                    <a:pt x="642" y="5"/>
                  </a:lnTo>
                  <a:lnTo>
                    <a:pt x="647" y="5"/>
                  </a:lnTo>
                  <a:lnTo>
                    <a:pt x="652" y="5"/>
                  </a:lnTo>
                  <a:lnTo>
                    <a:pt x="656" y="6"/>
                  </a:lnTo>
                  <a:lnTo>
                    <a:pt x="662" y="7"/>
                  </a:lnTo>
                  <a:lnTo>
                    <a:pt x="672" y="7"/>
                  </a:lnTo>
                  <a:lnTo>
                    <a:pt x="680" y="8"/>
                  </a:lnTo>
                  <a:lnTo>
                    <a:pt x="689" y="8"/>
                  </a:lnTo>
                  <a:lnTo>
                    <a:pt x="696" y="9"/>
                  </a:lnTo>
                  <a:lnTo>
                    <a:pt x="702" y="9"/>
                  </a:lnTo>
                  <a:lnTo>
                    <a:pt x="705" y="11"/>
                  </a:lnTo>
                  <a:lnTo>
                    <a:pt x="695" y="12"/>
                  </a:lnTo>
                  <a:lnTo>
                    <a:pt x="685" y="14"/>
                  </a:lnTo>
                  <a:lnTo>
                    <a:pt x="675" y="17"/>
                  </a:lnTo>
                  <a:lnTo>
                    <a:pt x="666" y="21"/>
                  </a:lnTo>
                  <a:lnTo>
                    <a:pt x="656" y="25"/>
                  </a:lnTo>
                  <a:lnTo>
                    <a:pt x="648" y="28"/>
                  </a:lnTo>
                  <a:lnTo>
                    <a:pt x="638" y="34"/>
                  </a:lnTo>
                  <a:lnTo>
                    <a:pt x="630" y="40"/>
                  </a:lnTo>
                  <a:lnTo>
                    <a:pt x="621" y="45"/>
                  </a:lnTo>
                  <a:lnTo>
                    <a:pt x="611" y="52"/>
                  </a:lnTo>
                  <a:lnTo>
                    <a:pt x="603" y="58"/>
                  </a:lnTo>
                  <a:lnTo>
                    <a:pt x="594" y="67"/>
                  </a:lnTo>
                  <a:lnTo>
                    <a:pt x="586" y="74"/>
                  </a:lnTo>
                  <a:lnTo>
                    <a:pt x="578" y="81"/>
                  </a:lnTo>
                  <a:lnTo>
                    <a:pt x="570" y="89"/>
                  </a:lnTo>
                  <a:lnTo>
                    <a:pt x="564" y="99"/>
                  </a:lnTo>
                  <a:lnTo>
                    <a:pt x="556" y="107"/>
                  </a:lnTo>
                  <a:lnTo>
                    <a:pt x="549" y="116"/>
                  </a:lnTo>
                  <a:lnTo>
                    <a:pt x="541" y="124"/>
                  </a:lnTo>
                  <a:lnTo>
                    <a:pt x="536" y="134"/>
                  </a:lnTo>
                  <a:lnTo>
                    <a:pt x="527" y="143"/>
                  </a:lnTo>
                  <a:lnTo>
                    <a:pt x="523" y="154"/>
                  </a:lnTo>
                  <a:lnTo>
                    <a:pt x="517" y="163"/>
                  </a:lnTo>
                  <a:lnTo>
                    <a:pt x="511" y="174"/>
                  </a:lnTo>
                  <a:lnTo>
                    <a:pt x="505" y="185"/>
                  </a:lnTo>
                  <a:lnTo>
                    <a:pt x="499" y="196"/>
                  </a:lnTo>
                  <a:lnTo>
                    <a:pt x="495" y="206"/>
                  </a:lnTo>
                  <a:lnTo>
                    <a:pt x="490" y="217"/>
                  </a:lnTo>
                  <a:lnTo>
                    <a:pt x="486" y="228"/>
                  </a:lnTo>
                  <a:lnTo>
                    <a:pt x="482" y="241"/>
                  </a:lnTo>
                  <a:lnTo>
                    <a:pt x="478" y="252"/>
                  </a:lnTo>
                  <a:lnTo>
                    <a:pt x="475" y="264"/>
                  </a:lnTo>
                  <a:lnTo>
                    <a:pt x="471" y="274"/>
                  </a:lnTo>
                  <a:lnTo>
                    <a:pt x="469" y="286"/>
                  </a:lnTo>
                  <a:lnTo>
                    <a:pt x="467" y="297"/>
                  </a:lnTo>
                  <a:lnTo>
                    <a:pt x="464" y="308"/>
                  </a:lnTo>
                  <a:lnTo>
                    <a:pt x="462" y="320"/>
                  </a:lnTo>
                  <a:lnTo>
                    <a:pt x="462" y="332"/>
                  </a:lnTo>
                  <a:lnTo>
                    <a:pt x="461" y="342"/>
                  </a:lnTo>
                  <a:lnTo>
                    <a:pt x="461" y="354"/>
                  </a:lnTo>
                  <a:lnTo>
                    <a:pt x="459" y="365"/>
                  </a:lnTo>
                  <a:lnTo>
                    <a:pt x="459" y="376"/>
                  </a:lnTo>
                  <a:lnTo>
                    <a:pt x="461" y="387"/>
                  </a:lnTo>
                  <a:lnTo>
                    <a:pt x="462" y="398"/>
                  </a:lnTo>
                  <a:lnTo>
                    <a:pt x="462" y="408"/>
                  </a:lnTo>
                  <a:lnTo>
                    <a:pt x="464" y="419"/>
                  </a:lnTo>
                  <a:lnTo>
                    <a:pt x="467" y="431"/>
                  </a:lnTo>
                  <a:lnTo>
                    <a:pt x="470" y="441"/>
                  </a:lnTo>
                  <a:lnTo>
                    <a:pt x="474" y="451"/>
                  </a:lnTo>
                  <a:lnTo>
                    <a:pt x="476" y="461"/>
                  </a:lnTo>
                  <a:lnTo>
                    <a:pt x="480" y="470"/>
                  </a:lnTo>
                  <a:lnTo>
                    <a:pt x="486" y="481"/>
                  </a:lnTo>
                  <a:lnTo>
                    <a:pt x="490" y="489"/>
                  </a:lnTo>
                  <a:lnTo>
                    <a:pt x="495" y="498"/>
                  </a:lnTo>
                  <a:lnTo>
                    <a:pt x="502" y="507"/>
                  </a:lnTo>
                  <a:lnTo>
                    <a:pt x="509" y="515"/>
                  </a:lnTo>
                  <a:lnTo>
                    <a:pt x="515" y="523"/>
                  </a:lnTo>
                  <a:lnTo>
                    <a:pt x="524" y="531"/>
                  </a:lnTo>
                  <a:lnTo>
                    <a:pt x="531" y="539"/>
                  </a:lnTo>
                  <a:lnTo>
                    <a:pt x="541" y="546"/>
                  </a:lnTo>
                  <a:lnTo>
                    <a:pt x="549" y="552"/>
                  </a:lnTo>
                  <a:lnTo>
                    <a:pt x="560" y="560"/>
                  </a:lnTo>
                  <a:lnTo>
                    <a:pt x="569" y="564"/>
                  </a:lnTo>
                  <a:lnTo>
                    <a:pt x="581" y="572"/>
                  </a:lnTo>
                  <a:lnTo>
                    <a:pt x="582" y="577"/>
                  </a:lnTo>
                  <a:lnTo>
                    <a:pt x="584" y="583"/>
                  </a:lnTo>
                  <a:lnTo>
                    <a:pt x="584" y="589"/>
                  </a:lnTo>
                  <a:lnTo>
                    <a:pt x="584" y="597"/>
                  </a:lnTo>
                  <a:lnTo>
                    <a:pt x="581" y="603"/>
                  </a:lnTo>
                  <a:lnTo>
                    <a:pt x="581" y="610"/>
                  </a:lnTo>
                  <a:lnTo>
                    <a:pt x="579" y="616"/>
                  </a:lnTo>
                  <a:lnTo>
                    <a:pt x="578" y="623"/>
                  </a:lnTo>
                  <a:lnTo>
                    <a:pt x="574" y="628"/>
                  </a:lnTo>
                  <a:lnTo>
                    <a:pt x="572" y="635"/>
                  </a:lnTo>
                  <a:lnTo>
                    <a:pt x="569" y="640"/>
                  </a:lnTo>
                  <a:lnTo>
                    <a:pt x="566" y="647"/>
                  </a:lnTo>
                  <a:lnTo>
                    <a:pt x="562" y="651"/>
                  </a:lnTo>
                  <a:lnTo>
                    <a:pt x="560" y="659"/>
                  </a:lnTo>
                  <a:lnTo>
                    <a:pt x="556" y="665"/>
                  </a:lnTo>
                  <a:lnTo>
                    <a:pt x="552" y="672"/>
                  </a:lnTo>
                  <a:lnTo>
                    <a:pt x="549" y="677"/>
                  </a:lnTo>
                  <a:lnTo>
                    <a:pt x="544" y="684"/>
                  </a:lnTo>
                  <a:lnTo>
                    <a:pt x="541" y="690"/>
                  </a:lnTo>
                  <a:lnTo>
                    <a:pt x="538" y="697"/>
                  </a:lnTo>
                  <a:lnTo>
                    <a:pt x="535" y="702"/>
                  </a:lnTo>
                  <a:lnTo>
                    <a:pt x="531" y="709"/>
                  </a:lnTo>
                  <a:lnTo>
                    <a:pt x="527" y="715"/>
                  </a:lnTo>
                  <a:lnTo>
                    <a:pt x="526" y="722"/>
                  </a:lnTo>
                  <a:lnTo>
                    <a:pt x="524" y="727"/>
                  </a:lnTo>
                  <a:lnTo>
                    <a:pt x="520" y="735"/>
                  </a:lnTo>
                  <a:lnTo>
                    <a:pt x="519" y="741"/>
                  </a:lnTo>
                  <a:lnTo>
                    <a:pt x="518" y="748"/>
                  </a:lnTo>
                  <a:lnTo>
                    <a:pt x="515" y="755"/>
                  </a:lnTo>
                  <a:lnTo>
                    <a:pt x="515" y="762"/>
                  </a:lnTo>
                  <a:lnTo>
                    <a:pt x="515" y="770"/>
                  </a:lnTo>
                  <a:lnTo>
                    <a:pt x="518" y="778"/>
                  </a:lnTo>
                  <a:lnTo>
                    <a:pt x="515" y="784"/>
                  </a:lnTo>
                  <a:lnTo>
                    <a:pt x="515" y="789"/>
                  </a:lnTo>
                  <a:lnTo>
                    <a:pt x="514" y="796"/>
                  </a:lnTo>
                  <a:lnTo>
                    <a:pt x="513" y="803"/>
                  </a:lnTo>
                  <a:lnTo>
                    <a:pt x="511" y="809"/>
                  </a:lnTo>
                  <a:lnTo>
                    <a:pt x="511" y="817"/>
                  </a:lnTo>
                  <a:lnTo>
                    <a:pt x="509" y="823"/>
                  </a:lnTo>
                  <a:lnTo>
                    <a:pt x="509" y="832"/>
                  </a:lnTo>
                  <a:lnTo>
                    <a:pt x="508" y="839"/>
                  </a:lnTo>
                  <a:lnTo>
                    <a:pt x="507" y="846"/>
                  </a:lnTo>
                  <a:lnTo>
                    <a:pt x="507" y="852"/>
                  </a:lnTo>
                  <a:lnTo>
                    <a:pt x="507" y="860"/>
                  </a:lnTo>
                  <a:lnTo>
                    <a:pt x="507" y="868"/>
                  </a:lnTo>
                  <a:lnTo>
                    <a:pt x="507" y="876"/>
                  </a:lnTo>
                  <a:lnTo>
                    <a:pt x="507" y="883"/>
                  </a:lnTo>
                  <a:lnTo>
                    <a:pt x="507" y="891"/>
                  </a:lnTo>
                  <a:lnTo>
                    <a:pt x="507" y="897"/>
                  </a:lnTo>
                  <a:lnTo>
                    <a:pt x="507" y="905"/>
                  </a:lnTo>
                  <a:lnTo>
                    <a:pt x="508" y="913"/>
                  </a:lnTo>
                  <a:lnTo>
                    <a:pt x="509" y="920"/>
                  </a:lnTo>
                  <a:lnTo>
                    <a:pt x="511" y="926"/>
                  </a:lnTo>
                  <a:lnTo>
                    <a:pt x="512" y="933"/>
                  </a:lnTo>
                  <a:lnTo>
                    <a:pt x="513" y="940"/>
                  </a:lnTo>
                  <a:lnTo>
                    <a:pt x="515" y="947"/>
                  </a:lnTo>
                  <a:lnTo>
                    <a:pt x="518" y="955"/>
                  </a:lnTo>
                  <a:lnTo>
                    <a:pt x="520" y="961"/>
                  </a:lnTo>
                  <a:lnTo>
                    <a:pt x="523" y="967"/>
                  </a:lnTo>
                  <a:lnTo>
                    <a:pt x="525" y="974"/>
                  </a:lnTo>
                  <a:lnTo>
                    <a:pt x="527" y="980"/>
                  </a:lnTo>
                  <a:lnTo>
                    <a:pt x="532" y="984"/>
                  </a:lnTo>
                  <a:lnTo>
                    <a:pt x="536" y="990"/>
                  </a:lnTo>
                  <a:lnTo>
                    <a:pt x="541" y="996"/>
                  </a:lnTo>
                  <a:lnTo>
                    <a:pt x="545" y="1004"/>
                  </a:lnTo>
                  <a:lnTo>
                    <a:pt x="551" y="1010"/>
                  </a:lnTo>
                  <a:lnTo>
                    <a:pt x="556" y="1016"/>
                  </a:lnTo>
                  <a:lnTo>
                    <a:pt x="561" y="1021"/>
                  </a:lnTo>
                  <a:lnTo>
                    <a:pt x="564" y="1026"/>
                  </a:lnTo>
                  <a:lnTo>
                    <a:pt x="568" y="1032"/>
                  </a:lnTo>
                  <a:lnTo>
                    <a:pt x="572" y="1037"/>
                  </a:lnTo>
                  <a:lnTo>
                    <a:pt x="576" y="1042"/>
                  </a:lnTo>
                  <a:lnTo>
                    <a:pt x="581" y="1049"/>
                  </a:lnTo>
                  <a:lnTo>
                    <a:pt x="588" y="1057"/>
                  </a:lnTo>
                  <a:lnTo>
                    <a:pt x="594" y="1063"/>
                  </a:lnTo>
                  <a:lnTo>
                    <a:pt x="599" y="1070"/>
                  </a:lnTo>
                  <a:lnTo>
                    <a:pt x="603" y="1075"/>
                  </a:lnTo>
                  <a:lnTo>
                    <a:pt x="609" y="1080"/>
                  </a:lnTo>
                  <a:lnTo>
                    <a:pt x="613" y="1086"/>
                  </a:lnTo>
                  <a:lnTo>
                    <a:pt x="619" y="1092"/>
                  </a:lnTo>
                  <a:lnTo>
                    <a:pt x="624" y="1097"/>
                  </a:lnTo>
                  <a:lnTo>
                    <a:pt x="631" y="1103"/>
                  </a:lnTo>
                  <a:lnTo>
                    <a:pt x="638" y="1109"/>
                  </a:lnTo>
                  <a:lnTo>
                    <a:pt x="648" y="1117"/>
                  </a:lnTo>
                  <a:lnTo>
                    <a:pt x="637" y="1116"/>
                  </a:lnTo>
                  <a:lnTo>
                    <a:pt x="627" y="1115"/>
                  </a:lnTo>
                  <a:lnTo>
                    <a:pt x="617" y="1113"/>
                  </a:lnTo>
                  <a:lnTo>
                    <a:pt x="606" y="1113"/>
                  </a:lnTo>
                  <a:lnTo>
                    <a:pt x="597" y="1112"/>
                  </a:lnTo>
                  <a:lnTo>
                    <a:pt x="586" y="1112"/>
                  </a:lnTo>
                  <a:lnTo>
                    <a:pt x="576" y="1111"/>
                  </a:lnTo>
                  <a:lnTo>
                    <a:pt x="566" y="1110"/>
                  </a:lnTo>
                  <a:lnTo>
                    <a:pt x="555" y="1109"/>
                  </a:lnTo>
                  <a:lnTo>
                    <a:pt x="544" y="1107"/>
                  </a:lnTo>
                  <a:lnTo>
                    <a:pt x="532" y="1105"/>
                  </a:lnTo>
                  <a:lnTo>
                    <a:pt x="523" y="1104"/>
                  </a:lnTo>
                  <a:lnTo>
                    <a:pt x="511" y="1103"/>
                  </a:lnTo>
                  <a:lnTo>
                    <a:pt x="501" y="1100"/>
                  </a:lnTo>
                  <a:lnTo>
                    <a:pt x="490" y="1099"/>
                  </a:lnTo>
                  <a:lnTo>
                    <a:pt x="480" y="1098"/>
                  </a:lnTo>
                  <a:lnTo>
                    <a:pt x="469" y="1095"/>
                  </a:lnTo>
                  <a:lnTo>
                    <a:pt x="458" y="1092"/>
                  </a:lnTo>
                  <a:lnTo>
                    <a:pt x="446" y="1090"/>
                  </a:lnTo>
                  <a:lnTo>
                    <a:pt x="435" y="1087"/>
                  </a:lnTo>
                  <a:lnTo>
                    <a:pt x="425" y="1085"/>
                  </a:lnTo>
                  <a:lnTo>
                    <a:pt x="413" y="1082"/>
                  </a:lnTo>
                  <a:lnTo>
                    <a:pt x="402" y="1079"/>
                  </a:lnTo>
                  <a:lnTo>
                    <a:pt x="391" y="1076"/>
                  </a:lnTo>
                  <a:lnTo>
                    <a:pt x="381" y="1073"/>
                  </a:lnTo>
                  <a:lnTo>
                    <a:pt x="370" y="1069"/>
                  </a:lnTo>
                  <a:lnTo>
                    <a:pt x="359" y="1066"/>
                  </a:lnTo>
                  <a:lnTo>
                    <a:pt x="348" y="1063"/>
                  </a:lnTo>
                  <a:lnTo>
                    <a:pt x="338" y="1058"/>
                  </a:lnTo>
                  <a:lnTo>
                    <a:pt x="327" y="1054"/>
                  </a:lnTo>
                  <a:lnTo>
                    <a:pt x="317" y="1050"/>
                  </a:lnTo>
                  <a:lnTo>
                    <a:pt x="307" y="1047"/>
                  </a:lnTo>
                  <a:lnTo>
                    <a:pt x="296" y="1042"/>
                  </a:lnTo>
                  <a:lnTo>
                    <a:pt x="285" y="1037"/>
                  </a:lnTo>
                  <a:lnTo>
                    <a:pt x="275" y="1032"/>
                  </a:lnTo>
                  <a:lnTo>
                    <a:pt x="265" y="1027"/>
                  </a:lnTo>
                  <a:lnTo>
                    <a:pt x="255" y="1021"/>
                  </a:lnTo>
                  <a:lnTo>
                    <a:pt x="246" y="1017"/>
                  </a:lnTo>
                  <a:lnTo>
                    <a:pt x="235" y="1011"/>
                  </a:lnTo>
                  <a:lnTo>
                    <a:pt x="227" y="1006"/>
                  </a:lnTo>
                  <a:lnTo>
                    <a:pt x="216" y="1000"/>
                  </a:lnTo>
                  <a:lnTo>
                    <a:pt x="206" y="993"/>
                  </a:lnTo>
                  <a:lnTo>
                    <a:pt x="198" y="987"/>
                  </a:lnTo>
                  <a:lnTo>
                    <a:pt x="189" y="981"/>
                  </a:lnTo>
                  <a:lnTo>
                    <a:pt x="181" y="975"/>
                  </a:lnTo>
                  <a:lnTo>
                    <a:pt x="173" y="968"/>
                  </a:lnTo>
                  <a:lnTo>
                    <a:pt x="164" y="962"/>
                  </a:lnTo>
                  <a:lnTo>
                    <a:pt x="156" y="955"/>
                  </a:lnTo>
                  <a:lnTo>
                    <a:pt x="148" y="946"/>
                  </a:lnTo>
                  <a:lnTo>
                    <a:pt x="139" y="939"/>
                  </a:lnTo>
                  <a:lnTo>
                    <a:pt x="132" y="932"/>
                  </a:lnTo>
                  <a:lnTo>
                    <a:pt x="125" y="925"/>
                  </a:lnTo>
                  <a:lnTo>
                    <a:pt x="118" y="916"/>
                  </a:lnTo>
                  <a:lnTo>
                    <a:pt x="111" y="908"/>
                  </a:lnTo>
                  <a:lnTo>
                    <a:pt x="105" y="900"/>
                  </a:lnTo>
                  <a:lnTo>
                    <a:pt x="99" y="893"/>
                  </a:lnTo>
                  <a:lnTo>
                    <a:pt x="93" y="883"/>
                  </a:lnTo>
                  <a:lnTo>
                    <a:pt x="87" y="873"/>
                  </a:lnTo>
                  <a:lnTo>
                    <a:pt x="82" y="864"/>
                  </a:lnTo>
                  <a:lnTo>
                    <a:pt x="76" y="856"/>
                  </a:lnTo>
                  <a:lnTo>
                    <a:pt x="70" y="846"/>
                  </a:lnTo>
                  <a:lnTo>
                    <a:pt x="67" y="836"/>
                  </a:lnTo>
                  <a:lnTo>
                    <a:pt x="62" y="826"/>
                  </a:lnTo>
                  <a:lnTo>
                    <a:pt x="59" y="817"/>
                  </a:lnTo>
                  <a:lnTo>
                    <a:pt x="53" y="804"/>
                  </a:lnTo>
                  <a:lnTo>
                    <a:pt x="49" y="792"/>
                  </a:lnTo>
                  <a:lnTo>
                    <a:pt x="44" y="780"/>
                  </a:lnTo>
                  <a:lnTo>
                    <a:pt x="40" y="768"/>
                  </a:lnTo>
                  <a:lnTo>
                    <a:pt x="35" y="755"/>
                  </a:lnTo>
                  <a:lnTo>
                    <a:pt x="32" y="745"/>
                  </a:lnTo>
                  <a:lnTo>
                    <a:pt x="28" y="731"/>
                  </a:lnTo>
                  <a:lnTo>
                    <a:pt x="25" y="721"/>
                  </a:lnTo>
                  <a:lnTo>
                    <a:pt x="21" y="708"/>
                  </a:lnTo>
                  <a:lnTo>
                    <a:pt x="18" y="697"/>
                  </a:lnTo>
                  <a:lnTo>
                    <a:pt x="15" y="684"/>
                  </a:lnTo>
                  <a:lnTo>
                    <a:pt x="13" y="673"/>
                  </a:lnTo>
                  <a:lnTo>
                    <a:pt x="10" y="660"/>
                  </a:lnTo>
                  <a:lnTo>
                    <a:pt x="8" y="648"/>
                  </a:lnTo>
                  <a:lnTo>
                    <a:pt x="7" y="636"/>
                  </a:lnTo>
                  <a:lnTo>
                    <a:pt x="6" y="625"/>
                  </a:lnTo>
                  <a:lnTo>
                    <a:pt x="3" y="612"/>
                  </a:lnTo>
                  <a:lnTo>
                    <a:pt x="3" y="600"/>
                  </a:lnTo>
                  <a:lnTo>
                    <a:pt x="1" y="588"/>
                  </a:lnTo>
                  <a:lnTo>
                    <a:pt x="1" y="576"/>
                  </a:lnTo>
                  <a:lnTo>
                    <a:pt x="0" y="564"/>
                  </a:lnTo>
                  <a:lnTo>
                    <a:pt x="0" y="552"/>
                  </a:lnTo>
                  <a:lnTo>
                    <a:pt x="0" y="539"/>
                  </a:lnTo>
                  <a:lnTo>
                    <a:pt x="1" y="529"/>
                  </a:lnTo>
                  <a:lnTo>
                    <a:pt x="1" y="515"/>
                  </a:lnTo>
                  <a:lnTo>
                    <a:pt x="2" y="503"/>
                  </a:lnTo>
                  <a:lnTo>
                    <a:pt x="3" y="492"/>
                  </a:lnTo>
                  <a:lnTo>
                    <a:pt x="4" y="481"/>
                  </a:lnTo>
                  <a:lnTo>
                    <a:pt x="6" y="469"/>
                  </a:lnTo>
                  <a:lnTo>
                    <a:pt x="7" y="457"/>
                  </a:lnTo>
                  <a:lnTo>
                    <a:pt x="10" y="446"/>
                  </a:lnTo>
                  <a:lnTo>
                    <a:pt x="13" y="435"/>
                  </a:lnTo>
                  <a:lnTo>
                    <a:pt x="15" y="424"/>
                  </a:lnTo>
                  <a:lnTo>
                    <a:pt x="18" y="410"/>
                  </a:lnTo>
                  <a:lnTo>
                    <a:pt x="20" y="398"/>
                  </a:lnTo>
                  <a:lnTo>
                    <a:pt x="24" y="388"/>
                  </a:lnTo>
                  <a:lnTo>
                    <a:pt x="27" y="377"/>
                  </a:lnTo>
                  <a:lnTo>
                    <a:pt x="31" y="365"/>
                  </a:lnTo>
                  <a:lnTo>
                    <a:pt x="34" y="354"/>
                  </a:lnTo>
                  <a:lnTo>
                    <a:pt x="40" y="345"/>
                  </a:lnTo>
                  <a:lnTo>
                    <a:pt x="44" y="333"/>
                  </a:lnTo>
                  <a:lnTo>
                    <a:pt x="49" y="322"/>
                  </a:lnTo>
                  <a:lnTo>
                    <a:pt x="53" y="311"/>
                  </a:lnTo>
                  <a:lnTo>
                    <a:pt x="59" y="301"/>
                  </a:lnTo>
                  <a:lnTo>
                    <a:pt x="65" y="290"/>
                  </a:lnTo>
                  <a:lnTo>
                    <a:pt x="71" y="279"/>
                  </a:lnTo>
                  <a:lnTo>
                    <a:pt x="77" y="270"/>
                  </a:lnTo>
                  <a:lnTo>
                    <a:pt x="86" y="260"/>
                  </a:lnTo>
                  <a:lnTo>
                    <a:pt x="90" y="249"/>
                  </a:lnTo>
                  <a:lnTo>
                    <a:pt x="99" y="239"/>
                  </a:lnTo>
                  <a:lnTo>
                    <a:pt x="106" y="228"/>
                  </a:lnTo>
                  <a:lnTo>
                    <a:pt x="114" y="219"/>
                  </a:lnTo>
                  <a:lnTo>
                    <a:pt x="121" y="209"/>
                  </a:lnTo>
                  <a:lnTo>
                    <a:pt x="130" y="199"/>
                  </a:lnTo>
                  <a:lnTo>
                    <a:pt x="139" y="190"/>
                  </a:lnTo>
                  <a:lnTo>
                    <a:pt x="148" y="181"/>
                  </a:lnTo>
                  <a:lnTo>
                    <a:pt x="156" y="172"/>
                  </a:lnTo>
                  <a:lnTo>
                    <a:pt x="167" y="162"/>
                  </a:lnTo>
                  <a:lnTo>
                    <a:pt x="176" y="154"/>
                  </a:lnTo>
                  <a:lnTo>
                    <a:pt x="187" y="145"/>
                  </a:lnTo>
                  <a:lnTo>
                    <a:pt x="198" y="137"/>
                  </a:lnTo>
                  <a:lnTo>
                    <a:pt x="209" y="129"/>
                  </a:lnTo>
                  <a:lnTo>
                    <a:pt x="219" y="120"/>
                  </a:lnTo>
                  <a:lnTo>
                    <a:pt x="231" y="112"/>
                  </a:lnTo>
                  <a:lnTo>
                    <a:pt x="238" y="106"/>
                  </a:lnTo>
                  <a:lnTo>
                    <a:pt x="248" y="100"/>
                  </a:lnTo>
                  <a:lnTo>
                    <a:pt x="252" y="98"/>
                  </a:lnTo>
                  <a:lnTo>
                    <a:pt x="256" y="95"/>
                  </a:lnTo>
                  <a:lnTo>
                    <a:pt x="262" y="92"/>
                  </a:lnTo>
                  <a:lnTo>
                    <a:pt x="268" y="89"/>
                  </a:lnTo>
                  <a:lnTo>
                    <a:pt x="272" y="87"/>
                  </a:lnTo>
                  <a:lnTo>
                    <a:pt x="277" y="83"/>
                  </a:lnTo>
                  <a:lnTo>
                    <a:pt x="283" y="81"/>
                  </a:lnTo>
                  <a:lnTo>
                    <a:pt x="289" y="79"/>
                  </a:lnTo>
                  <a:lnTo>
                    <a:pt x="293" y="75"/>
                  </a:lnTo>
                  <a:lnTo>
                    <a:pt x="299" y="73"/>
                  </a:lnTo>
                  <a:lnTo>
                    <a:pt x="305" y="70"/>
                  </a:lnTo>
                  <a:lnTo>
                    <a:pt x="310" y="68"/>
                  </a:lnTo>
                  <a:lnTo>
                    <a:pt x="316" y="65"/>
                  </a:lnTo>
                  <a:lnTo>
                    <a:pt x="322" y="62"/>
                  </a:lnTo>
                  <a:lnTo>
                    <a:pt x="327" y="60"/>
                  </a:lnTo>
                  <a:lnTo>
                    <a:pt x="333" y="58"/>
                  </a:lnTo>
                  <a:lnTo>
                    <a:pt x="338" y="55"/>
                  </a:lnTo>
                  <a:lnTo>
                    <a:pt x="345" y="54"/>
                  </a:lnTo>
                  <a:lnTo>
                    <a:pt x="351" y="50"/>
                  </a:lnTo>
                  <a:lnTo>
                    <a:pt x="358" y="49"/>
                  </a:lnTo>
                  <a:lnTo>
                    <a:pt x="363" y="45"/>
                  </a:lnTo>
                  <a:lnTo>
                    <a:pt x="370" y="44"/>
                  </a:lnTo>
                  <a:lnTo>
                    <a:pt x="376" y="42"/>
                  </a:lnTo>
                  <a:lnTo>
                    <a:pt x="383" y="40"/>
                  </a:lnTo>
                  <a:lnTo>
                    <a:pt x="388" y="38"/>
                  </a:lnTo>
                  <a:lnTo>
                    <a:pt x="395" y="36"/>
                  </a:lnTo>
                  <a:lnTo>
                    <a:pt x="401" y="33"/>
                  </a:lnTo>
                  <a:lnTo>
                    <a:pt x="408" y="33"/>
                  </a:lnTo>
                  <a:lnTo>
                    <a:pt x="413" y="30"/>
                  </a:lnTo>
                  <a:lnTo>
                    <a:pt x="419" y="28"/>
                  </a:lnTo>
                  <a:lnTo>
                    <a:pt x="425" y="26"/>
                  </a:lnTo>
                  <a:lnTo>
                    <a:pt x="432" y="25"/>
                  </a:lnTo>
                  <a:lnTo>
                    <a:pt x="437" y="23"/>
                  </a:lnTo>
                  <a:lnTo>
                    <a:pt x="443" y="21"/>
                  </a:lnTo>
                  <a:lnTo>
                    <a:pt x="450" y="20"/>
                  </a:lnTo>
                  <a:lnTo>
                    <a:pt x="456" y="19"/>
                  </a:lnTo>
                  <a:lnTo>
                    <a:pt x="462" y="17"/>
                  </a:lnTo>
                  <a:lnTo>
                    <a:pt x="468" y="17"/>
                  </a:lnTo>
                  <a:lnTo>
                    <a:pt x="474" y="14"/>
                  </a:lnTo>
                  <a:lnTo>
                    <a:pt x="480" y="13"/>
                  </a:lnTo>
                  <a:lnTo>
                    <a:pt x="486" y="12"/>
                  </a:lnTo>
                  <a:lnTo>
                    <a:pt x="490" y="12"/>
                  </a:lnTo>
                  <a:lnTo>
                    <a:pt x="496" y="9"/>
                  </a:lnTo>
                  <a:lnTo>
                    <a:pt x="504" y="9"/>
                  </a:lnTo>
                  <a:lnTo>
                    <a:pt x="507" y="8"/>
                  </a:lnTo>
                  <a:lnTo>
                    <a:pt x="513" y="7"/>
                  </a:lnTo>
                  <a:lnTo>
                    <a:pt x="519" y="6"/>
                  </a:lnTo>
                  <a:lnTo>
                    <a:pt x="524" y="5"/>
                  </a:lnTo>
                  <a:lnTo>
                    <a:pt x="529" y="5"/>
                  </a:lnTo>
                  <a:lnTo>
                    <a:pt x="535" y="3"/>
                  </a:lnTo>
                  <a:lnTo>
                    <a:pt x="539" y="2"/>
                  </a:lnTo>
                  <a:lnTo>
                    <a:pt x="544" y="2"/>
                  </a:lnTo>
                  <a:lnTo>
                    <a:pt x="554" y="1"/>
                  </a:lnTo>
                  <a:lnTo>
                    <a:pt x="564" y="0"/>
                  </a:lnTo>
                  <a:lnTo>
                    <a:pt x="573" y="0"/>
                  </a:lnTo>
                  <a:lnTo>
                    <a:pt x="581" y="0"/>
                  </a:lnTo>
                  <a:lnTo>
                    <a:pt x="581" y="0"/>
                  </a:lnTo>
                  <a:close/>
                </a:path>
              </a:pathLst>
            </a:custGeom>
            <a:solidFill>
              <a:srgbClr val="FF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2" name="Freeform 28"/>
            <p:cNvSpPr>
              <a:spLocks/>
            </p:cNvSpPr>
            <p:nvPr/>
          </p:nvSpPr>
          <p:spPr bwMode="auto">
            <a:xfrm>
              <a:off x="5167" y="907"/>
              <a:ext cx="240" cy="355"/>
            </a:xfrm>
            <a:custGeom>
              <a:avLst/>
              <a:gdLst>
                <a:gd name="T0" fmla="*/ 302 w 718"/>
                <a:gd name="T1" fmla="*/ 8 h 1065"/>
                <a:gd name="T2" fmla="*/ 343 w 718"/>
                <a:gd name="T3" fmla="*/ 19 h 1065"/>
                <a:gd name="T4" fmla="*/ 383 w 718"/>
                <a:gd name="T5" fmla="*/ 33 h 1065"/>
                <a:gd name="T6" fmla="*/ 420 w 718"/>
                <a:gd name="T7" fmla="*/ 50 h 1065"/>
                <a:gd name="T8" fmla="*/ 455 w 718"/>
                <a:gd name="T9" fmla="*/ 70 h 1065"/>
                <a:gd name="T10" fmla="*/ 490 w 718"/>
                <a:gd name="T11" fmla="*/ 92 h 1065"/>
                <a:gd name="T12" fmla="*/ 522 w 718"/>
                <a:gd name="T13" fmla="*/ 118 h 1065"/>
                <a:gd name="T14" fmla="*/ 555 w 718"/>
                <a:gd name="T15" fmla="*/ 149 h 1065"/>
                <a:gd name="T16" fmla="*/ 588 w 718"/>
                <a:gd name="T17" fmla="*/ 182 h 1065"/>
                <a:gd name="T18" fmla="*/ 621 w 718"/>
                <a:gd name="T19" fmla="*/ 222 h 1065"/>
                <a:gd name="T20" fmla="*/ 656 w 718"/>
                <a:gd name="T21" fmla="*/ 271 h 1065"/>
                <a:gd name="T22" fmla="*/ 687 w 718"/>
                <a:gd name="T23" fmla="*/ 340 h 1065"/>
                <a:gd name="T24" fmla="*/ 707 w 718"/>
                <a:gd name="T25" fmla="*/ 414 h 1065"/>
                <a:gd name="T26" fmla="*/ 717 w 718"/>
                <a:gd name="T27" fmla="*/ 490 h 1065"/>
                <a:gd name="T28" fmla="*/ 715 w 718"/>
                <a:gd name="T29" fmla="*/ 568 h 1065"/>
                <a:gd name="T30" fmla="*/ 702 w 718"/>
                <a:gd name="T31" fmla="*/ 645 h 1065"/>
                <a:gd name="T32" fmla="*/ 680 w 718"/>
                <a:gd name="T33" fmla="*/ 721 h 1065"/>
                <a:gd name="T34" fmla="*/ 646 w 718"/>
                <a:gd name="T35" fmla="*/ 792 h 1065"/>
                <a:gd name="T36" fmla="*/ 603 w 718"/>
                <a:gd name="T37" fmla="*/ 860 h 1065"/>
                <a:gd name="T38" fmla="*/ 551 w 718"/>
                <a:gd name="T39" fmla="*/ 921 h 1065"/>
                <a:gd name="T40" fmla="*/ 488 w 718"/>
                <a:gd name="T41" fmla="*/ 976 h 1065"/>
                <a:gd name="T42" fmla="*/ 434 w 718"/>
                <a:gd name="T43" fmla="*/ 1009 h 1065"/>
                <a:gd name="T44" fmla="*/ 393 w 718"/>
                <a:gd name="T45" fmla="*/ 1026 h 1065"/>
                <a:gd name="T46" fmla="*/ 355 w 718"/>
                <a:gd name="T47" fmla="*/ 1042 h 1065"/>
                <a:gd name="T48" fmla="*/ 318 w 718"/>
                <a:gd name="T49" fmla="*/ 1054 h 1065"/>
                <a:gd name="T50" fmla="*/ 280 w 718"/>
                <a:gd name="T51" fmla="*/ 1062 h 1065"/>
                <a:gd name="T52" fmla="*/ 244 w 718"/>
                <a:gd name="T53" fmla="*/ 1064 h 1065"/>
                <a:gd name="T54" fmla="*/ 209 w 718"/>
                <a:gd name="T55" fmla="*/ 1060 h 1065"/>
                <a:gd name="T56" fmla="*/ 176 w 718"/>
                <a:gd name="T57" fmla="*/ 1046 h 1065"/>
                <a:gd name="T58" fmla="*/ 142 w 718"/>
                <a:gd name="T59" fmla="*/ 1024 h 1065"/>
                <a:gd name="T60" fmla="*/ 110 w 718"/>
                <a:gd name="T61" fmla="*/ 990 h 1065"/>
                <a:gd name="T62" fmla="*/ 79 w 718"/>
                <a:gd name="T63" fmla="*/ 945 h 1065"/>
                <a:gd name="T64" fmla="*/ 69 w 718"/>
                <a:gd name="T65" fmla="*/ 907 h 1065"/>
                <a:gd name="T66" fmla="*/ 66 w 718"/>
                <a:gd name="T67" fmla="*/ 872 h 1065"/>
                <a:gd name="T68" fmla="*/ 66 w 718"/>
                <a:gd name="T69" fmla="*/ 838 h 1065"/>
                <a:gd name="T70" fmla="*/ 67 w 718"/>
                <a:gd name="T71" fmla="*/ 802 h 1065"/>
                <a:gd name="T72" fmla="*/ 71 w 718"/>
                <a:gd name="T73" fmla="*/ 767 h 1065"/>
                <a:gd name="T74" fmla="*/ 79 w 718"/>
                <a:gd name="T75" fmla="*/ 734 h 1065"/>
                <a:gd name="T76" fmla="*/ 90 w 718"/>
                <a:gd name="T77" fmla="*/ 700 h 1065"/>
                <a:gd name="T78" fmla="*/ 111 w 718"/>
                <a:gd name="T79" fmla="*/ 658 h 1065"/>
                <a:gd name="T80" fmla="*/ 143 w 718"/>
                <a:gd name="T81" fmla="*/ 616 h 1065"/>
                <a:gd name="T82" fmla="*/ 173 w 718"/>
                <a:gd name="T83" fmla="*/ 584 h 1065"/>
                <a:gd name="T84" fmla="*/ 183 w 718"/>
                <a:gd name="T85" fmla="*/ 550 h 1065"/>
                <a:gd name="T86" fmla="*/ 141 w 718"/>
                <a:gd name="T87" fmla="*/ 536 h 1065"/>
                <a:gd name="T88" fmla="*/ 104 w 718"/>
                <a:gd name="T89" fmla="*/ 516 h 1065"/>
                <a:gd name="T90" fmla="*/ 73 w 718"/>
                <a:gd name="T91" fmla="*/ 493 h 1065"/>
                <a:gd name="T92" fmla="*/ 37 w 718"/>
                <a:gd name="T93" fmla="*/ 451 h 1065"/>
                <a:gd name="T94" fmla="*/ 19 w 718"/>
                <a:gd name="T95" fmla="*/ 419 h 1065"/>
                <a:gd name="T96" fmla="*/ 6 w 718"/>
                <a:gd name="T97" fmla="*/ 382 h 1065"/>
                <a:gd name="T98" fmla="*/ 0 w 718"/>
                <a:gd name="T99" fmla="*/ 343 h 1065"/>
                <a:gd name="T100" fmla="*/ 0 w 718"/>
                <a:gd name="T101" fmla="*/ 303 h 1065"/>
                <a:gd name="T102" fmla="*/ 8 w 718"/>
                <a:gd name="T103" fmla="*/ 263 h 1065"/>
                <a:gd name="T104" fmla="*/ 25 w 718"/>
                <a:gd name="T105" fmla="*/ 224 h 1065"/>
                <a:gd name="T106" fmla="*/ 40 w 718"/>
                <a:gd name="T107" fmla="*/ 186 h 1065"/>
                <a:gd name="T108" fmla="*/ 71 w 718"/>
                <a:gd name="T109" fmla="*/ 132 h 1065"/>
                <a:gd name="T110" fmla="*/ 112 w 718"/>
                <a:gd name="T111" fmla="*/ 86 h 1065"/>
                <a:gd name="T112" fmla="*/ 161 w 718"/>
                <a:gd name="T113" fmla="*/ 47 h 1065"/>
                <a:gd name="T114" fmla="*/ 216 w 718"/>
                <a:gd name="T115" fmla="*/ 18 h 1065"/>
                <a:gd name="T116" fmla="*/ 265 w 718"/>
                <a:gd name="T117" fmla="*/ 0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8" h="1065">
                  <a:moveTo>
                    <a:pt x="265" y="0"/>
                  </a:moveTo>
                  <a:lnTo>
                    <a:pt x="272" y="1"/>
                  </a:lnTo>
                  <a:lnTo>
                    <a:pt x="281" y="3"/>
                  </a:lnTo>
                  <a:lnTo>
                    <a:pt x="287" y="3"/>
                  </a:lnTo>
                  <a:lnTo>
                    <a:pt x="295" y="6"/>
                  </a:lnTo>
                  <a:lnTo>
                    <a:pt x="302" y="8"/>
                  </a:lnTo>
                  <a:lnTo>
                    <a:pt x="309" y="9"/>
                  </a:lnTo>
                  <a:lnTo>
                    <a:pt x="317" y="12"/>
                  </a:lnTo>
                  <a:lnTo>
                    <a:pt x="324" y="14"/>
                  </a:lnTo>
                  <a:lnTo>
                    <a:pt x="331" y="15"/>
                  </a:lnTo>
                  <a:lnTo>
                    <a:pt x="337" y="16"/>
                  </a:lnTo>
                  <a:lnTo>
                    <a:pt x="343" y="19"/>
                  </a:lnTo>
                  <a:lnTo>
                    <a:pt x="351" y="21"/>
                  </a:lnTo>
                  <a:lnTo>
                    <a:pt x="357" y="24"/>
                  </a:lnTo>
                  <a:lnTo>
                    <a:pt x="364" y="26"/>
                  </a:lnTo>
                  <a:lnTo>
                    <a:pt x="370" y="28"/>
                  </a:lnTo>
                  <a:lnTo>
                    <a:pt x="377" y="32"/>
                  </a:lnTo>
                  <a:lnTo>
                    <a:pt x="383" y="33"/>
                  </a:lnTo>
                  <a:lnTo>
                    <a:pt x="389" y="37"/>
                  </a:lnTo>
                  <a:lnTo>
                    <a:pt x="395" y="39"/>
                  </a:lnTo>
                  <a:lnTo>
                    <a:pt x="401" y="41"/>
                  </a:lnTo>
                  <a:lnTo>
                    <a:pt x="407" y="45"/>
                  </a:lnTo>
                  <a:lnTo>
                    <a:pt x="413" y="47"/>
                  </a:lnTo>
                  <a:lnTo>
                    <a:pt x="420" y="50"/>
                  </a:lnTo>
                  <a:lnTo>
                    <a:pt x="426" y="53"/>
                  </a:lnTo>
                  <a:lnTo>
                    <a:pt x="432" y="57"/>
                  </a:lnTo>
                  <a:lnTo>
                    <a:pt x="438" y="59"/>
                  </a:lnTo>
                  <a:lnTo>
                    <a:pt x="443" y="63"/>
                  </a:lnTo>
                  <a:lnTo>
                    <a:pt x="450" y="67"/>
                  </a:lnTo>
                  <a:lnTo>
                    <a:pt x="455" y="70"/>
                  </a:lnTo>
                  <a:lnTo>
                    <a:pt x="462" y="74"/>
                  </a:lnTo>
                  <a:lnTo>
                    <a:pt x="467" y="77"/>
                  </a:lnTo>
                  <a:lnTo>
                    <a:pt x="474" y="82"/>
                  </a:lnTo>
                  <a:lnTo>
                    <a:pt x="479" y="84"/>
                  </a:lnTo>
                  <a:lnTo>
                    <a:pt x="484" y="88"/>
                  </a:lnTo>
                  <a:lnTo>
                    <a:pt x="490" y="92"/>
                  </a:lnTo>
                  <a:lnTo>
                    <a:pt x="496" y="96"/>
                  </a:lnTo>
                  <a:lnTo>
                    <a:pt x="500" y="100"/>
                  </a:lnTo>
                  <a:lnTo>
                    <a:pt x="506" y="105"/>
                  </a:lnTo>
                  <a:lnTo>
                    <a:pt x="512" y="108"/>
                  </a:lnTo>
                  <a:lnTo>
                    <a:pt x="517" y="114"/>
                  </a:lnTo>
                  <a:lnTo>
                    <a:pt x="522" y="118"/>
                  </a:lnTo>
                  <a:lnTo>
                    <a:pt x="528" y="123"/>
                  </a:lnTo>
                  <a:lnTo>
                    <a:pt x="534" y="127"/>
                  </a:lnTo>
                  <a:lnTo>
                    <a:pt x="539" y="132"/>
                  </a:lnTo>
                  <a:lnTo>
                    <a:pt x="545" y="138"/>
                  </a:lnTo>
                  <a:lnTo>
                    <a:pt x="549" y="144"/>
                  </a:lnTo>
                  <a:lnTo>
                    <a:pt x="555" y="149"/>
                  </a:lnTo>
                  <a:lnTo>
                    <a:pt x="561" y="155"/>
                  </a:lnTo>
                  <a:lnTo>
                    <a:pt x="566" y="160"/>
                  </a:lnTo>
                  <a:lnTo>
                    <a:pt x="571" y="166"/>
                  </a:lnTo>
                  <a:lnTo>
                    <a:pt x="577" y="170"/>
                  </a:lnTo>
                  <a:lnTo>
                    <a:pt x="583" y="178"/>
                  </a:lnTo>
                  <a:lnTo>
                    <a:pt x="588" y="182"/>
                  </a:lnTo>
                  <a:lnTo>
                    <a:pt x="594" y="188"/>
                  </a:lnTo>
                  <a:lnTo>
                    <a:pt x="600" y="194"/>
                  </a:lnTo>
                  <a:lnTo>
                    <a:pt x="604" y="203"/>
                  </a:lnTo>
                  <a:lnTo>
                    <a:pt x="610" y="207"/>
                  </a:lnTo>
                  <a:lnTo>
                    <a:pt x="616" y="215"/>
                  </a:lnTo>
                  <a:lnTo>
                    <a:pt x="621" y="222"/>
                  </a:lnTo>
                  <a:lnTo>
                    <a:pt x="627" y="229"/>
                  </a:lnTo>
                  <a:lnTo>
                    <a:pt x="632" y="236"/>
                  </a:lnTo>
                  <a:lnTo>
                    <a:pt x="638" y="244"/>
                  </a:lnTo>
                  <a:lnTo>
                    <a:pt x="644" y="252"/>
                  </a:lnTo>
                  <a:lnTo>
                    <a:pt x="650" y="260"/>
                  </a:lnTo>
                  <a:lnTo>
                    <a:pt x="656" y="271"/>
                  </a:lnTo>
                  <a:lnTo>
                    <a:pt x="662" y="281"/>
                  </a:lnTo>
                  <a:lnTo>
                    <a:pt x="668" y="293"/>
                  </a:lnTo>
                  <a:lnTo>
                    <a:pt x="674" y="304"/>
                  </a:lnTo>
                  <a:lnTo>
                    <a:pt x="677" y="315"/>
                  </a:lnTo>
                  <a:lnTo>
                    <a:pt x="682" y="327"/>
                  </a:lnTo>
                  <a:lnTo>
                    <a:pt x="687" y="340"/>
                  </a:lnTo>
                  <a:lnTo>
                    <a:pt x="691" y="352"/>
                  </a:lnTo>
                  <a:lnTo>
                    <a:pt x="695" y="364"/>
                  </a:lnTo>
                  <a:lnTo>
                    <a:pt x="699" y="377"/>
                  </a:lnTo>
                  <a:lnTo>
                    <a:pt x="702" y="389"/>
                  </a:lnTo>
                  <a:lnTo>
                    <a:pt x="706" y="402"/>
                  </a:lnTo>
                  <a:lnTo>
                    <a:pt x="707" y="414"/>
                  </a:lnTo>
                  <a:lnTo>
                    <a:pt x="711" y="427"/>
                  </a:lnTo>
                  <a:lnTo>
                    <a:pt x="712" y="439"/>
                  </a:lnTo>
                  <a:lnTo>
                    <a:pt x="714" y="452"/>
                  </a:lnTo>
                  <a:lnTo>
                    <a:pt x="715" y="464"/>
                  </a:lnTo>
                  <a:lnTo>
                    <a:pt x="717" y="477"/>
                  </a:lnTo>
                  <a:lnTo>
                    <a:pt x="717" y="490"/>
                  </a:lnTo>
                  <a:lnTo>
                    <a:pt x="718" y="503"/>
                  </a:lnTo>
                  <a:lnTo>
                    <a:pt x="718" y="515"/>
                  </a:lnTo>
                  <a:lnTo>
                    <a:pt x="718" y="530"/>
                  </a:lnTo>
                  <a:lnTo>
                    <a:pt x="718" y="542"/>
                  </a:lnTo>
                  <a:lnTo>
                    <a:pt x="718" y="555"/>
                  </a:lnTo>
                  <a:lnTo>
                    <a:pt x="715" y="568"/>
                  </a:lnTo>
                  <a:lnTo>
                    <a:pt x="714" y="581"/>
                  </a:lnTo>
                  <a:lnTo>
                    <a:pt x="712" y="593"/>
                  </a:lnTo>
                  <a:lnTo>
                    <a:pt x="711" y="607"/>
                  </a:lnTo>
                  <a:lnTo>
                    <a:pt x="708" y="619"/>
                  </a:lnTo>
                  <a:lnTo>
                    <a:pt x="706" y="633"/>
                  </a:lnTo>
                  <a:lnTo>
                    <a:pt x="702" y="645"/>
                  </a:lnTo>
                  <a:lnTo>
                    <a:pt x="701" y="658"/>
                  </a:lnTo>
                  <a:lnTo>
                    <a:pt x="696" y="672"/>
                  </a:lnTo>
                  <a:lnTo>
                    <a:pt x="693" y="684"/>
                  </a:lnTo>
                  <a:lnTo>
                    <a:pt x="688" y="695"/>
                  </a:lnTo>
                  <a:lnTo>
                    <a:pt x="684" y="709"/>
                  </a:lnTo>
                  <a:lnTo>
                    <a:pt x="680" y="721"/>
                  </a:lnTo>
                  <a:lnTo>
                    <a:pt x="675" y="732"/>
                  </a:lnTo>
                  <a:lnTo>
                    <a:pt x="670" y="744"/>
                  </a:lnTo>
                  <a:lnTo>
                    <a:pt x="665" y="758"/>
                  </a:lnTo>
                  <a:lnTo>
                    <a:pt x="658" y="768"/>
                  </a:lnTo>
                  <a:lnTo>
                    <a:pt x="653" y="780"/>
                  </a:lnTo>
                  <a:lnTo>
                    <a:pt x="646" y="792"/>
                  </a:lnTo>
                  <a:lnTo>
                    <a:pt x="640" y="804"/>
                  </a:lnTo>
                  <a:lnTo>
                    <a:pt x="633" y="816"/>
                  </a:lnTo>
                  <a:lnTo>
                    <a:pt x="627" y="827"/>
                  </a:lnTo>
                  <a:lnTo>
                    <a:pt x="620" y="838"/>
                  </a:lnTo>
                  <a:lnTo>
                    <a:pt x="613" y="851"/>
                  </a:lnTo>
                  <a:lnTo>
                    <a:pt x="603" y="860"/>
                  </a:lnTo>
                  <a:lnTo>
                    <a:pt x="595" y="871"/>
                  </a:lnTo>
                  <a:lnTo>
                    <a:pt x="586" y="880"/>
                  </a:lnTo>
                  <a:lnTo>
                    <a:pt x="578" y="891"/>
                  </a:lnTo>
                  <a:lnTo>
                    <a:pt x="570" y="901"/>
                  </a:lnTo>
                  <a:lnTo>
                    <a:pt x="560" y="912"/>
                  </a:lnTo>
                  <a:lnTo>
                    <a:pt x="551" y="921"/>
                  </a:lnTo>
                  <a:lnTo>
                    <a:pt x="541" y="932"/>
                  </a:lnTo>
                  <a:lnTo>
                    <a:pt x="531" y="941"/>
                  </a:lnTo>
                  <a:lnTo>
                    <a:pt x="521" y="950"/>
                  </a:lnTo>
                  <a:lnTo>
                    <a:pt x="510" y="958"/>
                  </a:lnTo>
                  <a:lnTo>
                    <a:pt x="500" y="968"/>
                  </a:lnTo>
                  <a:lnTo>
                    <a:pt x="488" y="976"/>
                  </a:lnTo>
                  <a:lnTo>
                    <a:pt x="478" y="984"/>
                  </a:lnTo>
                  <a:lnTo>
                    <a:pt x="467" y="993"/>
                  </a:lnTo>
                  <a:lnTo>
                    <a:pt x="455" y="1001"/>
                  </a:lnTo>
                  <a:lnTo>
                    <a:pt x="448" y="1003"/>
                  </a:lnTo>
                  <a:lnTo>
                    <a:pt x="442" y="1007"/>
                  </a:lnTo>
                  <a:lnTo>
                    <a:pt x="434" y="1009"/>
                  </a:lnTo>
                  <a:lnTo>
                    <a:pt x="428" y="1012"/>
                  </a:lnTo>
                  <a:lnTo>
                    <a:pt x="420" y="1015"/>
                  </a:lnTo>
                  <a:lnTo>
                    <a:pt x="413" y="1018"/>
                  </a:lnTo>
                  <a:lnTo>
                    <a:pt x="406" y="1020"/>
                  </a:lnTo>
                  <a:lnTo>
                    <a:pt x="401" y="1024"/>
                  </a:lnTo>
                  <a:lnTo>
                    <a:pt x="393" y="1026"/>
                  </a:lnTo>
                  <a:lnTo>
                    <a:pt x="387" y="1028"/>
                  </a:lnTo>
                  <a:lnTo>
                    <a:pt x="380" y="1032"/>
                  </a:lnTo>
                  <a:lnTo>
                    <a:pt x="374" y="1034"/>
                  </a:lnTo>
                  <a:lnTo>
                    <a:pt x="368" y="1037"/>
                  </a:lnTo>
                  <a:lnTo>
                    <a:pt x="361" y="1039"/>
                  </a:lnTo>
                  <a:lnTo>
                    <a:pt x="355" y="1042"/>
                  </a:lnTo>
                  <a:lnTo>
                    <a:pt x="349" y="1045"/>
                  </a:lnTo>
                  <a:lnTo>
                    <a:pt x="343" y="1046"/>
                  </a:lnTo>
                  <a:lnTo>
                    <a:pt x="336" y="1049"/>
                  </a:lnTo>
                  <a:lnTo>
                    <a:pt x="330" y="1050"/>
                  </a:lnTo>
                  <a:lnTo>
                    <a:pt x="324" y="1052"/>
                  </a:lnTo>
                  <a:lnTo>
                    <a:pt x="318" y="1054"/>
                  </a:lnTo>
                  <a:lnTo>
                    <a:pt x="311" y="1055"/>
                  </a:lnTo>
                  <a:lnTo>
                    <a:pt x="305" y="1057"/>
                  </a:lnTo>
                  <a:lnTo>
                    <a:pt x="299" y="1058"/>
                  </a:lnTo>
                  <a:lnTo>
                    <a:pt x="293" y="1060"/>
                  </a:lnTo>
                  <a:lnTo>
                    <a:pt x="285" y="1061"/>
                  </a:lnTo>
                  <a:lnTo>
                    <a:pt x="280" y="1062"/>
                  </a:lnTo>
                  <a:lnTo>
                    <a:pt x="274" y="1063"/>
                  </a:lnTo>
                  <a:lnTo>
                    <a:pt x="268" y="1063"/>
                  </a:lnTo>
                  <a:lnTo>
                    <a:pt x="262" y="1064"/>
                  </a:lnTo>
                  <a:lnTo>
                    <a:pt x="256" y="1064"/>
                  </a:lnTo>
                  <a:lnTo>
                    <a:pt x="251" y="1065"/>
                  </a:lnTo>
                  <a:lnTo>
                    <a:pt x="244" y="1064"/>
                  </a:lnTo>
                  <a:lnTo>
                    <a:pt x="239" y="1064"/>
                  </a:lnTo>
                  <a:lnTo>
                    <a:pt x="232" y="1063"/>
                  </a:lnTo>
                  <a:lnTo>
                    <a:pt x="227" y="1063"/>
                  </a:lnTo>
                  <a:lnTo>
                    <a:pt x="220" y="1062"/>
                  </a:lnTo>
                  <a:lnTo>
                    <a:pt x="215" y="1061"/>
                  </a:lnTo>
                  <a:lnTo>
                    <a:pt x="209" y="1060"/>
                  </a:lnTo>
                  <a:lnTo>
                    <a:pt x="203" y="1058"/>
                  </a:lnTo>
                  <a:lnTo>
                    <a:pt x="198" y="1056"/>
                  </a:lnTo>
                  <a:lnTo>
                    <a:pt x="192" y="1054"/>
                  </a:lnTo>
                  <a:lnTo>
                    <a:pt x="186" y="1051"/>
                  </a:lnTo>
                  <a:lnTo>
                    <a:pt x="182" y="1049"/>
                  </a:lnTo>
                  <a:lnTo>
                    <a:pt x="176" y="1046"/>
                  </a:lnTo>
                  <a:lnTo>
                    <a:pt x="170" y="1044"/>
                  </a:lnTo>
                  <a:lnTo>
                    <a:pt x="165" y="1040"/>
                  </a:lnTo>
                  <a:lnTo>
                    <a:pt x="159" y="1037"/>
                  </a:lnTo>
                  <a:lnTo>
                    <a:pt x="153" y="1033"/>
                  </a:lnTo>
                  <a:lnTo>
                    <a:pt x="148" y="1028"/>
                  </a:lnTo>
                  <a:lnTo>
                    <a:pt x="142" y="1024"/>
                  </a:lnTo>
                  <a:lnTo>
                    <a:pt x="136" y="1020"/>
                  </a:lnTo>
                  <a:lnTo>
                    <a:pt x="131" y="1014"/>
                  </a:lnTo>
                  <a:lnTo>
                    <a:pt x="125" y="1008"/>
                  </a:lnTo>
                  <a:lnTo>
                    <a:pt x="120" y="1003"/>
                  </a:lnTo>
                  <a:lnTo>
                    <a:pt x="116" y="997"/>
                  </a:lnTo>
                  <a:lnTo>
                    <a:pt x="110" y="990"/>
                  </a:lnTo>
                  <a:lnTo>
                    <a:pt x="104" y="983"/>
                  </a:lnTo>
                  <a:lnTo>
                    <a:pt x="99" y="976"/>
                  </a:lnTo>
                  <a:lnTo>
                    <a:pt x="94" y="970"/>
                  </a:lnTo>
                  <a:lnTo>
                    <a:pt x="88" y="962"/>
                  </a:lnTo>
                  <a:lnTo>
                    <a:pt x="84" y="953"/>
                  </a:lnTo>
                  <a:lnTo>
                    <a:pt x="79" y="945"/>
                  </a:lnTo>
                  <a:lnTo>
                    <a:pt x="74" y="937"/>
                  </a:lnTo>
                  <a:lnTo>
                    <a:pt x="73" y="931"/>
                  </a:lnTo>
                  <a:lnTo>
                    <a:pt x="72" y="925"/>
                  </a:lnTo>
                  <a:lnTo>
                    <a:pt x="71" y="919"/>
                  </a:lnTo>
                  <a:lnTo>
                    <a:pt x="71" y="913"/>
                  </a:lnTo>
                  <a:lnTo>
                    <a:pt x="69" y="907"/>
                  </a:lnTo>
                  <a:lnTo>
                    <a:pt x="68" y="901"/>
                  </a:lnTo>
                  <a:lnTo>
                    <a:pt x="68" y="896"/>
                  </a:lnTo>
                  <a:lnTo>
                    <a:pt x="68" y="890"/>
                  </a:lnTo>
                  <a:lnTo>
                    <a:pt x="67" y="883"/>
                  </a:lnTo>
                  <a:lnTo>
                    <a:pt x="67" y="878"/>
                  </a:lnTo>
                  <a:lnTo>
                    <a:pt x="66" y="872"/>
                  </a:lnTo>
                  <a:lnTo>
                    <a:pt x="66" y="866"/>
                  </a:lnTo>
                  <a:lnTo>
                    <a:pt x="66" y="860"/>
                  </a:lnTo>
                  <a:lnTo>
                    <a:pt x="66" y="854"/>
                  </a:lnTo>
                  <a:lnTo>
                    <a:pt x="66" y="849"/>
                  </a:lnTo>
                  <a:lnTo>
                    <a:pt x="66" y="843"/>
                  </a:lnTo>
                  <a:lnTo>
                    <a:pt x="66" y="838"/>
                  </a:lnTo>
                  <a:lnTo>
                    <a:pt x="66" y="832"/>
                  </a:lnTo>
                  <a:lnTo>
                    <a:pt x="66" y="826"/>
                  </a:lnTo>
                  <a:lnTo>
                    <a:pt x="66" y="820"/>
                  </a:lnTo>
                  <a:lnTo>
                    <a:pt x="66" y="812"/>
                  </a:lnTo>
                  <a:lnTo>
                    <a:pt x="66" y="808"/>
                  </a:lnTo>
                  <a:lnTo>
                    <a:pt x="67" y="802"/>
                  </a:lnTo>
                  <a:lnTo>
                    <a:pt x="67" y="796"/>
                  </a:lnTo>
                  <a:lnTo>
                    <a:pt x="67" y="790"/>
                  </a:lnTo>
                  <a:lnTo>
                    <a:pt x="68" y="784"/>
                  </a:lnTo>
                  <a:lnTo>
                    <a:pt x="69" y="779"/>
                  </a:lnTo>
                  <a:lnTo>
                    <a:pt x="71" y="773"/>
                  </a:lnTo>
                  <a:lnTo>
                    <a:pt x="71" y="767"/>
                  </a:lnTo>
                  <a:lnTo>
                    <a:pt x="73" y="762"/>
                  </a:lnTo>
                  <a:lnTo>
                    <a:pt x="74" y="756"/>
                  </a:lnTo>
                  <a:lnTo>
                    <a:pt x="75" y="750"/>
                  </a:lnTo>
                  <a:lnTo>
                    <a:pt x="75" y="744"/>
                  </a:lnTo>
                  <a:lnTo>
                    <a:pt x="78" y="738"/>
                  </a:lnTo>
                  <a:lnTo>
                    <a:pt x="79" y="734"/>
                  </a:lnTo>
                  <a:lnTo>
                    <a:pt x="80" y="728"/>
                  </a:lnTo>
                  <a:lnTo>
                    <a:pt x="81" y="722"/>
                  </a:lnTo>
                  <a:lnTo>
                    <a:pt x="84" y="717"/>
                  </a:lnTo>
                  <a:lnTo>
                    <a:pt x="85" y="711"/>
                  </a:lnTo>
                  <a:lnTo>
                    <a:pt x="87" y="705"/>
                  </a:lnTo>
                  <a:lnTo>
                    <a:pt x="90" y="700"/>
                  </a:lnTo>
                  <a:lnTo>
                    <a:pt x="91" y="694"/>
                  </a:lnTo>
                  <a:lnTo>
                    <a:pt x="93" y="688"/>
                  </a:lnTo>
                  <a:lnTo>
                    <a:pt x="96" y="684"/>
                  </a:lnTo>
                  <a:lnTo>
                    <a:pt x="102" y="673"/>
                  </a:lnTo>
                  <a:lnTo>
                    <a:pt x="108" y="663"/>
                  </a:lnTo>
                  <a:lnTo>
                    <a:pt x="111" y="658"/>
                  </a:lnTo>
                  <a:lnTo>
                    <a:pt x="114" y="653"/>
                  </a:lnTo>
                  <a:lnTo>
                    <a:pt x="116" y="648"/>
                  </a:lnTo>
                  <a:lnTo>
                    <a:pt x="120" y="643"/>
                  </a:lnTo>
                  <a:lnTo>
                    <a:pt x="128" y="633"/>
                  </a:lnTo>
                  <a:lnTo>
                    <a:pt x="136" y="625"/>
                  </a:lnTo>
                  <a:lnTo>
                    <a:pt x="143" y="616"/>
                  </a:lnTo>
                  <a:lnTo>
                    <a:pt x="153" y="606"/>
                  </a:lnTo>
                  <a:lnTo>
                    <a:pt x="157" y="601"/>
                  </a:lnTo>
                  <a:lnTo>
                    <a:pt x="161" y="598"/>
                  </a:lnTo>
                  <a:lnTo>
                    <a:pt x="166" y="593"/>
                  </a:lnTo>
                  <a:lnTo>
                    <a:pt x="172" y="590"/>
                  </a:lnTo>
                  <a:lnTo>
                    <a:pt x="173" y="584"/>
                  </a:lnTo>
                  <a:lnTo>
                    <a:pt x="174" y="580"/>
                  </a:lnTo>
                  <a:lnTo>
                    <a:pt x="177" y="574"/>
                  </a:lnTo>
                  <a:lnTo>
                    <a:pt x="179" y="568"/>
                  </a:lnTo>
                  <a:lnTo>
                    <a:pt x="184" y="559"/>
                  </a:lnTo>
                  <a:lnTo>
                    <a:pt x="191" y="551"/>
                  </a:lnTo>
                  <a:lnTo>
                    <a:pt x="183" y="550"/>
                  </a:lnTo>
                  <a:lnTo>
                    <a:pt x="177" y="547"/>
                  </a:lnTo>
                  <a:lnTo>
                    <a:pt x="170" y="546"/>
                  </a:lnTo>
                  <a:lnTo>
                    <a:pt x="162" y="544"/>
                  </a:lnTo>
                  <a:lnTo>
                    <a:pt x="155" y="542"/>
                  </a:lnTo>
                  <a:lnTo>
                    <a:pt x="149" y="539"/>
                  </a:lnTo>
                  <a:lnTo>
                    <a:pt x="141" y="536"/>
                  </a:lnTo>
                  <a:lnTo>
                    <a:pt x="136" y="534"/>
                  </a:lnTo>
                  <a:lnTo>
                    <a:pt x="129" y="531"/>
                  </a:lnTo>
                  <a:lnTo>
                    <a:pt x="122" y="526"/>
                  </a:lnTo>
                  <a:lnTo>
                    <a:pt x="116" y="522"/>
                  </a:lnTo>
                  <a:lnTo>
                    <a:pt x="111" y="520"/>
                  </a:lnTo>
                  <a:lnTo>
                    <a:pt x="104" y="516"/>
                  </a:lnTo>
                  <a:lnTo>
                    <a:pt x="99" y="513"/>
                  </a:lnTo>
                  <a:lnTo>
                    <a:pt x="93" y="509"/>
                  </a:lnTo>
                  <a:lnTo>
                    <a:pt x="88" y="506"/>
                  </a:lnTo>
                  <a:lnTo>
                    <a:pt x="82" y="501"/>
                  </a:lnTo>
                  <a:lnTo>
                    <a:pt x="78" y="497"/>
                  </a:lnTo>
                  <a:lnTo>
                    <a:pt x="73" y="493"/>
                  </a:lnTo>
                  <a:lnTo>
                    <a:pt x="68" y="488"/>
                  </a:lnTo>
                  <a:lnTo>
                    <a:pt x="59" y="477"/>
                  </a:lnTo>
                  <a:lnTo>
                    <a:pt x="50" y="468"/>
                  </a:lnTo>
                  <a:lnTo>
                    <a:pt x="45" y="463"/>
                  </a:lnTo>
                  <a:lnTo>
                    <a:pt x="42" y="457"/>
                  </a:lnTo>
                  <a:lnTo>
                    <a:pt x="37" y="451"/>
                  </a:lnTo>
                  <a:lnTo>
                    <a:pt x="35" y="447"/>
                  </a:lnTo>
                  <a:lnTo>
                    <a:pt x="31" y="441"/>
                  </a:lnTo>
                  <a:lnTo>
                    <a:pt x="29" y="435"/>
                  </a:lnTo>
                  <a:lnTo>
                    <a:pt x="25" y="431"/>
                  </a:lnTo>
                  <a:lnTo>
                    <a:pt x="23" y="426"/>
                  </a:lnTo>
                  <a:lnTo>
                    <a:pt x="19" y="419"/>
                  </a:lnTo>
                  <a:lnTo>
                    <a:pt x="17" y="413"/>
                  </a:lnTo>
                  <a:lnTo>
                    <a:pt x="13" y="405"/>
                  </a:lnTo>
                  <a:lnTo>
                    <a:pt x="12" y="401"/>
                  </a:lnTo>
                  <a:lnTo>
                    <a:pt x="8" y="394"/>
                  </a:lnTo>
                  <a:lnTo>
                    <a:pt x="8" y="389"/>
                  </a:lnTo>
                  <a:lnTo>
                    <a:pt x="6" y="382"/>
                  </a:lnTo>
                  <a:lnTo>
                    <a:pt x="5" y="377"/>
                  </a:lnTo>
                  <a:lnTo>
                    <a:pt x="4" y="368"/>
                  </a:lnTo>
                  <a:lnTo>
                    <a:pt x="2" y="362"/>
                  </a:lnTo>
                  <a:lnTo>
                    <a:pt x="0" y="357"/>
                  </a:lnTo>
                  <a:lnTo>
                    <a:pt x="0" y="351"/>
                  </a:lnTo>
                  <a:lnTo>
                    <a:pt x="0" y="343"/>
                  </a:lnTo>
                  <a:lnTo>
                    <a:pt x="0" y="336"/>
                  </a:lnTo>
                  <a:lnTo>
                    <a:pt x="0" y="330"/>
                  </a:lnTo>
                  <a:lnTo>
                    <a:pt x="0" y="324"/>
                  </a:lnTo>
                  <a:lnTo>
                    <a:pt x="0" y="317"/>
                  </a:lnTo>
                  <a:lnTo>
                    <a:pt x="0" y="310"/>
                  </a:lnTo>
                  <a:lnTo>
                    <a:pt x="0" y="303"/>
                  </a:lnTo>
                  <a:lnTo>
                    <a:pt x="1" y="298"/>
                  </a:lnTo>
                  <a:lnTo>
                    <a:pt x="1" y="290"/>
                  </a:lnTo>
                  <a:lnTo>
                    <a:pt x="4" y="284"/>
                  </a:lnTo>
                  <a:lnTo>
                    <a:pt x="5" y="277"/>
                  </a:lnTo>
                  <a:lnTo>
                    <a:pt x="8" y="271"/>
                  </a:lnTo>
                  <a:lnTo>
                    <a:pt x="8" y="263"/>
                  </a:lnTo>
                  <a:lnTo>
                    <a:pt x="11" y="256"/>
                  </a:lnTo>
                  <a:lnTo>
                    <a:pt x="13" y="250"/>
                  </a:lnTo>
                  <a:lnTo>
                    <a:pt x="17" y="244"/>
                  </a:lnTo>
                  <a:lnTo>
                    <a:pt x="19" y="237"/>
                  </a:lnTo>
                  <a:lnTo>
                    <a:pt x="22" y="231"/>
                  </a:lnTo>
                  <a:lnTo>
                    <a:pt x="25" y="224"/>
                  </a:lnTo>
                  <a:lnTo>
                    <a:pt x="30" y="219"/>
                  </a:lnTo>
                  <a:lnTo>
                    <a:pt x="31" y="213"/>
                  </a:lnTo>
                  <a:lnTo>
                    <a:pt x="34" y="207"/>
                  </a:lnTo>
                  <a:lnTo>
                    <a:pt x="34" y="203"/>
                  </a:lnTo>
                  <a:lnTo>
                    <a:pt x="36" y="197"/>
                  </a:lnTo>
                  <a:lnTo>
                    <a:pt x="40" y="186"/>
                  </a:lnTo>
                  <a:lnTo>
                    <a:pt x="44" y="178"/>
                  </a:lnTo>
                  <a:lnTo>
                    <a:pt x="48" y="167"/>
                  </a:lnTo>
                  <a:lnTo>
                    <a:pt x="53" y="157"/>
                  </a:lnTo>
                  <a:lnTo>
                    <a:pt x="57" y="149"/>
                  </a:lnTo>
                  <a:lnTo>
                    <a:pt x="65" y="141"/>
                  </a:lnTo>
                  <a:lnTo>
                    <a:pt x="71" y="132"/>
                  </a:lnTo>
                  <a:lnTo>
                    <a:pt x="75" y="124"/>
                  </a:lnTo>
                  <a:lnTo>
                    <a:pt x="82" y="115"/>
                  </a:lnTo>
                  <a:lnTo>
                    <a:pt x="90" y="107"/>
                  </a:lnTo>
                  <a:lnTo>
                    <a:pt x="96" y="99"/>
                  </a:lnTo>
                  <a:lnTo>
                    <a:pt x="104" y="93"/>
                  </a:lnTo>
                  <a:lnTo>
                    <a:pt x="112" y="86"/>
                  </a:lnTo>
                  <a:lnTo>
                    <a:pt x="120" y="80"/>
                  </a:lnTo>
                  <a:lnTo>
                    <a:pt x="128" y="72"/>
                  </a:lnTo>
                  <a:lnTo>
                    <a:pt x="135" y="65"/>
                  </a:lnTo>
                  <a:lnTo>
                    <a:pt x="143" y="59"/>
                  </a:lnTo>
                  <a:lnTo>
                    <a:pt x="153" y="53"/>
                  </a:lnTo>
                  <a:lnTo>
                    <a:pt x="161" y="47"/>
                  </a:lnTo>
                  <a:lnTo>
                    <a:pt x="170" y="41"/>
                  </a:lnTo>
                  <a:lnTo>
                    <a:pt x="178" y="37"/>
                  </a:lnTo>
                  <a:lnTo>
                    <a:pt x="189" y="32"/>
                  </a:lnTo>
                  <a:lnTo>
                    <a:pt x="197" y="27"/>
                  </a:lnTo>
                  <a:lnTo>
                    <a:pt x="207" y="22"/>
                  </a:lnTo>
                  <a:lnTo>
                    <a:pt x="216" y="18"/>
                  </a:lnTo>
                  <a:lnTo>
                    <a:pt x="227" y="14"/>
                  </a:lnTo>
                  <a:lnTo>
                    <a:pt x="235" y="9"/>
                  </a:lnTo>
                  <a:lnTo>
                    <a:pt x="246" y="6"/>
                  </a:lnTo>
                  <a:lnTo>
                    <a:pt x="256" y="3"/>
                  </a:lnTo>
                  <a:lnTo>
                    <a:pt x="265" y="0"/>
                  </a:lnTo>
                  <a:lnTo>
                    <a:pt x="265" y="0"/>
                  </a:lnTo>
                  <a:close/>
                </a:path>
              </a:pathLst>
            </a:custGeom>
            <a:solidFill>
              <a:srgbClr val="FF9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3" name="Freeform 29"/>
            <p:cNvSpPr>
              <a:spLocks/>
            </p:cNvSpPr>
            <p:nvPr/>
          </p:nvSpPr>
          <p:spPr bwMode="auto">
            <a:xfrm>
              <a:off x="5150" y="1050"/>
              <a:ext cx="91" cy="92"/>
            </a:xfrm>
            <a:custGeom>
              <a:avLst/>
              <a:gdLst>
                <a:gd name="T0" fmla="*/ 98 w 271"/>
                <a:gd name="T1" fmla="*/ 5 h 278"/>
                <a:gd name="T2" fmla="*/ 112 w 271"/>
                <a:gd name="T3" fmla="*/ 1 h 278"/>
                <a:gd name="T4" fmla="*/ 125 w 271"/>
                <a:gd name="T5" fmla="*/ 0 h 278"/>
                <a:gd name="T6" fmla="*/ 139 w 271"/>
                <a:gd name="T7" fmla="*/ 1 h 278"/>
                <a:gd name="T8" fmla="*/ 153 w 271"/>
                <a:gd name="T9" fmla="*/ 2 h 278"/>
                <a:gd name="T10" fmla="*/ 166 w 271"/>
                <a:gd name="T11" fmla="*/ 5 h 278"/>
                <a:gd name="T12" fmla="*/ 178 w 271"/>
                <a:gd name="T13" fmla="*/ 9 h 278"/>
                <a:gd name="T14" fmla="*/ 188 w 271"/>
                <a:gd name="T15" fmla="*/ 15 h 278"/>
                <a:gd name="T16" fmla="*/ 204 w 271"/>
                <a:gd name="T17" fmla="*/ 24 h 278"/>
                <a:gd name="T18" fmla="*/ 222 w 271"/>
                <a:gd name="T19" fmla="*/ 41 h 278"/>
                <a:gd name="T20" fmla="*/ 235 w 271"/>
                <a:gd name="T21" fmla="*/ 55 h 278"/>
                <a:gd name="T22" fmla="*/ 242 w 271"/>
                <a:gd name="T23" fmla="*/ 66 h 278"/>
                <a:gd name="T24" fmla="*/ 249 w 271"/>
                <a:gd name="T25" fmla="*/ 76 h 278"/>
                <a:gd name="T26" fmla="*/ 254 w 271"/>
                <a:gd name="T27" fmla="*/ 87 h 278"/>
                <a:gd name="T28" fmla="*/ 260 w 271"/>
                <a:gd name="T29" fmla="*/ 100 h 278"/>
                <a:gd name="T30" fmla="*/ 265 w 271"/>
                <a:gd name="T31" fmla="*/ 115 h 278"/>
                <a:gd name="T32" fmla="*/ 267 w 271"/>
                <a:gd name="T33" fmla="*/ 128 h 278"/>
                <a:gd name="T34" fmla="*/ 270 w 271"/>
                <a:gd name="T35" fmla="*/ 143 h 278"/>
                <a:gd name="T36" fmla="*/ 270 w 271"/>
                <a:gd name="T37" fmla="*/ 157 h 278"/>
                <a:gd name="T38" fmla="*/ 270 w 271"/>
                <a:gd name="T39" fmla="*/ 172 h 278"/>
                <a:gd name="T40" fmla="*/ 267 w 271"/>
                <a:gd name="T41" fmla="*/ 186 h 278"/>
                <a:gd name="T42" fmla="*/ 265 w 271"/>
                <a:gd name="T43" fmla="*/ 199 h 278"/>
                <a:gd name="T44" fmla="*/ 259 w 271"/>
                <a:gd name="T45" fmla="*/ 212 h 278"/>
                <a:gd name="T46" fmla="*/ 252 w 271"/>
                <a:gd name="T47" fmla="*/ 224 h 278"/>
                <a:gd name="T48" fmla="*/ 242 w 271"/>
                <a:gd name="T49" fmla="*/ 236 h 278"/>
                <a:gd name="T50" fmla="*/ 233 w 271"/>
                <a:gd name="T51" fmla="*/ 246 h 278"/>
                <a:gd name="T52" fmla="*/ 221 w 271"/>
                <a:gd name="T53" fmla="*/ 255 h 278"/>
                <a:gd name="T54" fmla="*/ 206 w 271"/>
                <a:gd name="T55" fmla="*/ 263 h 278"/>
                <a:gd name="T56" fmla="*/ 191 w 271"/>
                <a:gd name="T57" fmla="*/ 268 h 278"/>
                <a:gd name="T58" fmla="*/ 173 w 271"/>
                <a:gd name="T59" fmla="*/ 273 h 278"/>
                <a:gd name="T60" fmla="*/ 156 w 271"/>
                <a:gd name="T61" fmla="*/ 276 h 278"/>
                <a:gd name="T62" fmla="*/ 142 w 271"/>
                <a:gd name="T63" fmla="*/ 277 h 278"/>
                <a:gd name="T64" fmla="*/ 126 w 271"/>
                <a:gd name="T65" fmla="*/ 277 h 278"/>
                <a:gd name="T66" fmla="*/ 113 w 271"/>
                <a:gd name="T67" fmla="*/ 274 h 278"/>
                <a:gd name="T68" fmla="*/ 101 w 271"/>
                <a:gd name="T69" fmla="*/ 272 h 278"/>
                <a:gd name="T70" fmla="*/ 88 w 271"/>
                <a:gd name="T71" fmla="*/ 267 h 278"/>
                <a:gd name="T72" fmla="*/ 77 w 271"/>
                <a:gd name="T73" fmla="*/ 261 h 278"/>
                <a:gd name="T74" fmla="*/ 67 w 271"/>
                <a:gd name="T75" fmla="*/ 255 h 278"/>
                <a:gd name="T76" fmla="*/ 56 w 271"/>
                <a:gd name="T77" fmla="*/ 248 h 278"/>
                <a:gd name="T78" fmla="*/ 46 w 271"/>
                <a:gd name="T79" fmla="*/ 239 h 278"/>
                <a:gd name="T80" fmla="*/ 38 w 271"/>
                <a:gd name="T81" fmla="*/ 229 h 278"/>
                <a:gd name="T82" fmla="*/ 31 w 271"/>
                <a:gd name="T83" fmla="*/ 220 h 278"/>
                <a:gd name="T84" fmla="*/ 24 w 271"/>
                <a:gd name="T85" fmla="*/ 209 h 278"/>
                <a:gd name="T86" fmla="*/ 18 w 271"/>
                <a:gd name="T87" fmla="*/ 198 h 278"/>
                <a:gd name="T88" fmla="*/ 13 w 271"/>
                <a:gd name="T89" fmla="*/ 186 h 278"/>
                <a:gd name="T90" fmla="*/ 8 w 271"/>
                <a:gd name="T91" fmla="*/ 174 h 278"/>
                <a:gd name="T92" fmla="*/ 5 w 271"/>
                <a:gd name="T93" fmla="*/ 162 h 278"/>
                <a:gd name="T94" fmla="*/ 2 w 271"/>
                <a:gd name="T95" fmla="*/ 149 h 278"/>
                <a:gd name="T96" fmla="*/ 1 w 271"/>
                <a:gd name="T97" fmla="*/ 137 h 278"/>
                <a:gd name="T98" fmla="*/ 0 w 271"/>
                <a:gd name="T99" fmla="*/ 124 h 278"/>
                <a:gd name="T100" fmla="*/ 1 w 271"/>
                <a:gd name="T101" fmla="*/ 112 h 278"/>
                <a:gd name="T102" fmla="*/ 2 w 271"/>
                <a:gd name="T103" fmla="*/ 99 h 278"/>
                <a:gd name="T104" fmla="*/ 5 w 271"/>
                <a:gd name="T105" fmla="*/ 88 h 278"/>
                <a:gd name="T106" fmla="*/ 9 w 271"/>
                <a:gd name="T107" fmla="*/ 78 h 278"/>
                <a:gd name="T108" fmla="*/ 14 w 271"/>
                <a:gd name="T109" fmla="*/ 66 h 278"/>
                <a:gd name="T110" fmla="*/ 19 w 271"/>
                <a:gd name="T111" fmla="*/ 55 h 278"/>
                <a:gd name="T112" fmla="*/ 26 w 271"/>
                <a:gd name="T113" fmla="*/ 45 h 278"/>
                <a:gd name="T114" fmla="*/ 34 w 271"/>
                <a:gd name="T115" fmla="*/ 36 h 278"/>
                <a:gd name="T116" fmla="*/ 45 w 271"/>
                <a:gd name="T117" fmla="*/ 27 h 278"/>
                <a:gd name="T118" fmla="*/ 56 w 271"/>
                <a:gd name="T119" fmla="*/ 20 h 278"/>
                <a:gd name="T120" fmla="*/ 69 w 271"/>
                <a:gd name="T121" fmla="*/ 14 h 278"/>
                <a:gd name="T122" fmla="*/ 83 w 271"/>
                <a:gd name="T123" fmla="*/ 8 h 278"/>
                <a:gd name="T124" fmla="*/ 92 w 271"/>
                <a:gd name="T125" fmla="*/ 8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1" h="278">
                  <a:moveTo>
                    <a:pt x="92" y="8"/>
                  </a:moveTo>
                  <a:lnTo>
                    <a:pt x="98" y="5"/>
                  </a:lnTo>
                  <a:lnTo>
                    <a:pt x="105" y="4"/>
                  </a:lnTo>
                  <a:lnTo>
                    <a:pt x="112" y="1"/>
                  </a:lnTo>
                  <a:lnTo>
                    <a:pt x="119" y="1"/>
                  </a:lnTo>
                  <a:lnTo>
                    <a:pt x="125" y="0"/>
                  </a:lnTo>
                  <a:lnTo>
                    <a:pt x="133" y="0"/>
                  </a:lnTo>
                  <a:lnTo>
                    <a:pt x="139" y="1"/>
                  </a:lnTo>
                  <a:lnTo>
                    <a:pt x="147" y="2"/>
                  </a:lnTo>
                  <a:lnTo>
                    <a:pt x="153" y="2"/>
                  </a:lnTo>
                  <a:lnTo>
                    <a:pt x="159" y="4"/>
                  </a:lnTo>
                  <a:lnTo>
                    <a:pt x="166" y="5"/>
                  </a:lnTo>
                  <a:lnTo>
                    <a:pt x="172" y="8"/>
                  </a:lnTo>
                  <a:lnTo>
                    <a:pt x="178" y="9"/>
                  </a:lnTo>
                  <a:lnTo>
                    <a:pt x="184" y="12"/>
                  </a:lnTo>
                  <a:lnTo>
                    <a:pt x="188" y="15"/>
                  </a:lnTo>
                  <a:lnTo>
                    <a:pt x="194" y="19"/>
                  </a:lnTo>
                  <a:lnTo>
                    <a:pt x="204" y="24"/>
                  </a:lnTo>
                  <a:lnTo>
                    <a:pt x="213" y="33"/>
                  </a:lnTo>
                  <a:lnTo>
                    <a:pt x="222" y="41"/>
                  </a:lnTo>
                  <a:lnTo>
                    <a:pt x="231" y="50"/>
                  </a:lnTo>
                  <a:lnTo>
                    <a:pt x="235" y="55"/>
                  </a:lnTo>
                  <a:lnTo>
                    <a:pt x="239" y="60"/>
                  </a:lnTo>
                  <a:lnTo>
                    <a:pt x="242" y="66"/>
                  </a:lnTo>
                  <a:lnTo>
                    <a:pt x="246" y="70"/>
                  </a:lnTo>
                  <a:lnTo>
                    <a:pt x="249" y="76"/>
                  </a:lnTo>
                  <a:lnTo>
                    <a:pt x="252" y="82"/>
                  </a:lnTo>
                  <a:lnTo>
                    <a:pt x="254" y="87"/>
                  </a:lnTo>
                  <a:lnTo>
                    <a:pt x="258" y="94"/>
                  </a:lnTo>
                  <a:lnTo>
                    <a:pt x="260" y="100"/>
                  </a:lnTo>
                  <a:lnTo>
                    <a:pt x="262" y="107"/>
                  </a:lnTo>
                  <a:lnTo>
                    <a:pt x="265" y="115"/>
                  </a:lnTo>
                  <a:lnTo>
                    <a:pt x="266" y="122"/>
                  </a:lnTo>
                  <a:lnTo>
                    <a:pt x="267" y="128"/>
                  </a:lnTo>
                  <a:lnTo>
                    <a:pt x="270" y="137"/>
                  </a:lnTo>
                  <a:lnTo>
                    <a:pt x="270" y="143"/>
                  </a:lnTo>
                  <a:lnTo>
                    <a:pt x="271" y="152"/>
                  </a:lnTo>
                  <a:lnTo>
                    <a:pt x="270" y="157"/>
                  </a:lnTo>
                  <a:lnTo>
                    <a:pt x="270" y="166"/>
                  </a:lnTo>
                  <a:lnTo>
                    <a:pt x="270" y="172"/>
                  </a:lnTo>
                  <a:lnTo>
                    <a:pt x="270" y="179"/>
                  </a:lnTo>
                  <a:lnTo>
                    <a:pt x="267" y="186"/>
                  </a:lnTo>
                  <a:lnTo>
                    <a:pt x="266" y="193"/>
                  </a:lnTo>
                  <a:lnTo>
                    <a:pt x="265" y="199"/>
                  </a:lnTo>
                  <a:lnTo>
                    <a:pt x="262" y="206"/>
                  </a:lnTo>
                  <a:lnTo>
                    <a:pt x="259" y="212"/>
                  </a:lnTo>
                  <a:lnTo>
                    <a:pt x="255" y="220"/>
                  </a:lnTo>
                  <a:lnTo>
                    <a:pt x="252" y="224"/>
                  </a:lnTo>
                  <a:lnTo>
                    <a:pt x="248" y="231"/>
                  </a:lnTo>
                  <a:lnTo>
                    <a:pt x="242" y="236"/>
                  </a:lnTo>
                  <a:lnTo>
                    <a:pt x="237" y="241"/>
                  </a:lnTo>
                  <a:lnTo>
                    <a:pt x="233" y="246"/>
                  </a:lnTo>
                  <a:lnTo>
                    <a:pt x="228" y="252"/>
                  </a:lnTo>
                  <a:lnTo>
                    <a:pt x="221" y="255"/>
                  </a:lnTo>
                  <a:lnTo>
                    <a:pt x="213" y="259"/>
                  </a:lnTo>
                  <a:lnTo>
                    <a:pt x="206" y="263"/>
                  </a:lnTo>
                  <a:lnTo>
                    <a:pt x="199" y="266"/>
                  </a:lnTo>
                  <a:lnTo>
                    <a:pt x="191" y="268"/>
                  </a:lnTo>
                  <a:lnTo>
                    <a:pt x="182" y="271"/>
                  </a:lnTo>
                  <a:lnTo>
                    <a:pt x="173" y="273"/>
                  </a:lnTo>
                  <a:lnTo>
                    <a:pt x="165" y="276"/>
                  </a:lnTo>
                  <a:lnTo>
                    <a:pt x="156" y="276"/>
                  </a:lnTo>
                  <a:lnTo>
                    <a:pt x="149" y="277"/>
                  </a:lnTo>
                  <a:lnTo>
                    <a:pt x="142" y="277"/>
                  </a:lnTo>
                  <a:lnTo>
                    <a:pt x="135" y="278"/>
                  </a:lnTo>
                  <a:lnTo>
                    <a:pt x="126" y="277"/>
                  </a:lnTo>
                  <a:lnTo>
                    <a:pt x="120" y="276"/>
                  </a:lnTo>
                  <a:lnTo>
                    <a:pt x="113" y="274"/>
                  </a:lnTo>
                  <a:lnTo>
                    <a:pt x="108" y="273"/>
                  </a:lnTo>
                  <a:lnTo>
                    <a:pt x="101" y="272"/>
                  </a:lnTo>
                  <a:lnTo>
                    <a:pt x="94" y="270"/>
                  </a:lnTo>
                  <a:lnTo>
                    <a:pt x="88" y="267"/>
                  </a:lnTo>
                  <a:lnTo>
                    <a:pt x="83" y="265"/>
                  </a:lnTo>
                  <a:lnTo>
                    <a:pt x="77" y="261"/>
                  </a:lnTo>
                  <a:lnTo>
                    <a:pt x="71" y="259"/>
                  </a:lnTo>
                  <a:lnTo>
                    <a:pt x="67" y="255"/>
                  </a:lnTo>
                  <a:lnTo>
                    <a:pt x="62" y="253"/>
                  </a:lnTo>
                  <a:lnTo>
                    <a:pt x="56" y="248"/>
                  </a:lnTo>
                  <a:lnTo>
                    <a:pt x="51" y="243"/>
                  </a:lnTo>
                  <a:lnTo>
                    <a:pt x="46" y="239"/>
                  </a:lnTo>
                  <a:lnTo>
                    <a:pt x="43" y="235"/>
                  </a:lnTo>
                  <a:lnTo>
                    <a:pt x="38" y="229"/>
                  </a:lnTo>
                  <a:lnTo>
                    <a:pt x="34" y="224"/>
                  </a:lnTo>
                  <a:lnTo>
                    <a:pt x="31" y="220"/>
                  </a:lnTo>
                  <a:lnTo>
                    <a:pt x="27" y="215"/>
                  </a:lnTo>
                  <a:lnTo>
                    <a:pt x="24" y="209"/>
                  </a:lnTo>
                  <a:lnTo>
                    <a:pt x="20" y="203"/>
                  </a:lnTo>
                  <a:lnTo>
                    <a:pt x="18" y="198"/>
                  </a:lnTo>
                  <a:lnTo>
                    <a:pt x="15" y="192"/>
                  </a:lnTo>
                  <a:lnTo>
                    <a:pt x="13" y="186"/>
                  </a:lnTo>
                  <a:lnTo>
                    <a:pt x="11" y="180"/>
                  </a:lnTo>
                  <a:lnTo>
                    <a:pt x="8" y="174"/>
                  </a:lnTo>
                  <a:lnTo>
                    <a:pt x="7" y="169"/>
                  </a:lnTo>
                  <a:lnTo>
                    <a:pt x="5" y="162"/>
                  </a:lnTo>
                  <a:lnTo>
                    <a:pt x="3" y="156"/>
                  </a:lnTo>
                  <a:lnTo>
                    <a:pt x="2" y="149"/>
                  </a:lnTo>
                  <a:lnTo>
                    <a:pt x="2" y="144"/>
                  </a:lnTo>
                  <a:lnTo>
                    <a:pt x="1" y="137"/>
                  </a:lnTo>
                  <a:lnTo>
                    <a:pt x="0" y="131"/>
                  </a:lnTo>
                  <a:lnTo>
                    <a:pt x="0" y="124"/>
                  </a:lnTo>
                  <a:lnTo>
                    <a:pt x="1" y="119"/>
                  </a:lnTo>
                  <a:lnTo>
                    <a:pt x="1" y="112"/>
                  </a:lnTo>
                  <a:lnTo>
                    <a:pt x="1" y="106"/>
                  </a:lnTo>
                  <a:lnTo>
                    <a:pt x="2" y="99"/>
                  </a:lnTo>
                  <a:lnTo>
                    <a:pt x="3" y="94"/>
                  </a:lnTo>
                  <a:lnTo>
                    <a:pt x="5" y="88"/>
                  </a:lnTo>
                  <a:lnTo>
                    <a:pt x="6" y="82"/>
                  </a:lnTo>
                  <a:lnTo>
                    <a:pt x="9" y="78"/>
                  </a:lnTo>
                  <a:lnTo>
                    <a:pt x="12" y="72"/>
                  </a:lnTo>
                  <a:lnTo>
                    <a:pt x="14" y="66"/>
                  </a:lnTo>
                  <a:lnTo>
                    <a:pt x="16" y="61"/>
                  </a:lnTo>
                  <a:lnTo>
                    <a:pt x="19" y="55"/>
                  </a:lnTo>
                  <a:lnTo>
                    <a:pt x="22" y="50"/>
                  </a:lnTo>
                  <a:lnTo>
                    <a:pt x="26" y="45"/>
                  </a:lnTo>
                  <a:lnTo>
                    <a:pt x="31" y="41"/>
                  </a:lnTo>
                  <a:lnTo>
                    <a:pt x="34" y="36"/>
                  </a:lnTo>
                  <a:lnTo>
                    <a:pt x="40" y="32"/>
                  </a:lnTo>
                  <a:lnTo>
                    <a:pt x="45" y="27"/>
                  </a:lnTo>
                  <a:lnTo>
                    <a:pt x="51" y="24"/>
                  </a:lnTo>
                  <a:lnTo>
                    <a:pt x="56" y="20"/>
                  </a:lnTo>
                  <a:lnTo>
                    <a:pt x="63" y="17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8"/>
                  </a:lnTo>
                  <a:lnTo>
                    <a:pt x="92" y="8"/>
                  </a:lnTo>
                  <a:lnTo>
                    <a:pt x="92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4" name="Freeform 30"/>
            <p:cNvSpPr>
              <a:spLocks/>
            </p:cNvSpPr>
            <p:nvPr/>
          </p:nvSpPr>
          <p:spPr bwMode="auto">
            <a:xfrm>
              <a:off x="5163" y="1066"/>
              <a:ext cx="60" cy="58"/>
            </a:xfrm>
            <a:custGeom>
              <a:avLst/>
              <a:gdLst>
                <a:gd name="T0" fmla="*/ 59 w 181"/>
                <a:gd name="T1" fmla="*/ 0 h 173"/>
                <a:gd name="T2" fmla="*/ 71 w 181"/>
                <a:gd name="T3" fmla="*/ 0 h 173"/>
                <a:gd name="T4" fmla="*/ 85 w 181"/>
                <a:gd name="T5" fmla="*/ 0 h 173"/>
                <a:gd name="T6" fmla="*/ 96 w 181"/>
                <a:gd name="T7" fmla="*/ 1 h 173"/>
                <a:gd name="T8" fmla="*/ 110 w 181"/>
                <a:gd name="T9" fmla="*/ 5 h 173"/>
                <a:gd name="T10" fmla="*/ 123 w 181"/>
                <a:gd name="T11" fmla="*/ 10 h 173"/>
                <a:gd name="T12" fmla="*/ 135 w 181"/>
                <a:gd name="T13" fmla="*/ 16 h 173"/>
                <a:gd name="T14" fmla="*/ 147 w 181"/>
                <a:gd name="T15" fmla="*/ 22 h 173"/>
                <a:gd name="T16" fmla="*/ 162 w 181"/>
                <a:gd name="T17" fmla="*/ 33 h 173"/>
                <a:gd name="T18" fmla="*/ 173 w 181"/>
                <a:gd name="T19" fmla="*/ 49 h 173"/>
                <a:gd name="T20" fmla="*/ 178 w 181"/>
                <a:gd name="T21" fmla="*/ 61 h 173"/>
                <a:gd name="T22" fmla="*/ 180 w 181"/>
                <a:gd name="T23" fmla="*/ 73 h 173"/>
                <a:gd name="T24" fmla="*/ 181 w 181"/>
                <a:gd name="T25" fmla="*/ 87 h 173"/>
                <a:gd name="T26" fmla="*/ 180 w 181"/>
                <a:gd name="T27" fmla="*/ 103 h 173"/>
                <a:gd name="T28" fmla="*/ 174 w 181"/>
                <a:gd name="T29" fmla="*/ 119 h 173"/>
                <a:gd name="T30" fmla="*/ 167 w 181"/>
                <a:gd name="T31" fmla="*/ 133 h 173"/>
                <a:gd name="T32" fmla="*/ 159 w 181"/>
                <a:gd name="T33" fmla="*/ 143 h 173"/>
                <a:gd name="T34" fmla="*/ 147 w 181"/>
                <a:gd name="T35" fmla="*/ 155 h 173"/>
                <a:gd name="T36" fmla="*/ 130 w 181"/>
                <a:gd name="T37" fmla="*/ 166 h 173"/>
                <a:gd name="T38" fmla="*/ 113 w 181"/>
                <a:gd name="T39" fmla="*/ 172 h 173"/>
                <a:gd name="T40" fmla="*/ 95 w 181"/>
                <a:gd name="T41" fmla="*/ 173 h 173"/>
                <a:gd name="T42" fmla="*/ 79 w 181"/>
                <a:gd name="T43" fmla="*/ 171 h 173"/>
                <a:gd name="T44" fmla="*/ 62 w 181"/>
                <a:gd name="T45" fmla="*/ 165 h 173"/>
                <a:gd name="T46" fmla="*/ 46 w 181"/>
                <a:gd name="T47" fmla="*/ 155 h 173"/>
                <a:gd name="T48" fmla="*/ 31 w 181"/>
                <a:gd name="T49" fmla="*/ 142 h 173"/>
                <a:gd name="T50" fmla="*/ 16 w 181"/>
                <a:gd name="T51" fmla="*/ 124 h 173"/>
                <a:gd name="T52" fmla="*/ 8 w 181"/>
                <a:gd name="T53" fmla="*/ 109 h 173"/>
                <a:gd name="T54" fmla="*/ 3 w 181"/>
                <a:gd name="T55" fmla="*/ 98 h 173"/>
                <a:gd name="T56" fmla="*/ 2 w 181"/>
                <a:gd name="T57" fmla="*/ 87 h 173"/>
                <a:gd name="T58" fmla="*/ 1 w 181"/>
                <a:gd name="T59" fmla="*/ 78 h 173"/>
                <a:gd name="T60" fmla="*/ 0 w 181"/>
                <a:gd name="T61" fmla="*/ 67 h 173"/>
                <a:gd name="T62" fmla="*/ 1 w 181"/>
                <a:gd name="T63" fmla="*/ 56 h 173"/>
                <a:gd name="T64" fmla="*/ 6 w 181"/>
                <a:gd name="T65" fmla="*/ 41 h 173"/>
                <a:gd name="T66" fmla="*/ 19 w 181"/>
                <a:gd name="T67" fmla="*/ 23 h 173"/>
                <a:gd name="T68" fmla="*/ 34 w 181"/>
                <a:gd name="T69" fmla="*/ 11 h 173"/>
                <a:gd name="T70" fmla="*/ 46 w 181"/>
                <a:gd name="T71" fmla="*/ 4 h 173"/>
                <a:gd name="T72" fmla="*/ 55 w 181"/>
                <a:gd name="T73" fmla="*/ 1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81" h="173">
                  <a:moveTo>
                    <a:pt x="55" y="1"/>
                  </a:moveTo>
                  <a:lnTo>
                    <a:pt x="59" y="0"/>
                  </a:lnTo>
                  <a:lnTo>
                    <a:pt x="65" y="0"/>
                  </a:lnTo>
                  <a:lnTo>
                    <a:pt x="71" y="0"/>
                  </a:lnTo>
                  <a:lnTo>
                    <a:pt x="79" y="0"/>
                  </a:lnTo>
                  <a:lnTo>
                    <a:pt x="85" y="0"/>
                  </a:lnTo>
                  <a:lnTo>
                    <a:pt x="92" y="0"/>
                  </a:lnTo>
                  <a:lnTo>
                    <a:pt x="96" y="1"/>
                  </a:lnTo>
                  <a:lnTo>
                    <a:pt x="105" y="4"/>
                  </a:lnTo>
                  <a:lnTo>
                    <a:pt x="110" y="5"/>
                  </a:lnTo>
                  <a:lnTo>
                    <a:pt x="117" y="7"/>
                  </a:lnTo>
                  <a:lnTo>
                    <a:pt x="123" y="10"/>
                  </a:lnTo>
                  <a:lnTo>
                    <a:pt x="130" y="12"/>
                  </a:lnTo>
                  <a:lnTo>
                    <a:pt x="135" y="16"/>
                  </a:lnTo>
                  <a:lnTo>
                    <a:pt x="141" y="18"/>
                  </a:lnTo>
                  <a:lnTo>
                    <a:pt x="147" y="22"/>
                  </a:lnTo>
                  <a:lnTo>
                    <a:pt x="153" y="26"/>
                  </a:lnTo>
                  <a:lnTo>
                    <a:pt x="162" y="33"/>
                  </a:lnTo>
                  <a:lnTo>
                    <a:pt x="171" y="44"/>
                  </a:lnTo>
                  <a:lnTo>
                    <a:pt x="173" y="49"/>
                  </a:lnTo>
                  <a:lnTo>
                    <a:pt x="175" y="54"/>
                  </a:lnTo>
                  <a:lnTo>
                    <a:pt x="178" y="61"/>
                  </a:lnTo>
                  <a:lnTo>
                    <a:pt x="180" y="67"/>
                  </a:lnTo>
                  <a:lnTo>
                    <a:pt x="180" y="73"/>
                  </a:lnTo>
                  <a:lnTo>
                    <a:pt x="181" y="80"/>
                  </a:lnTo>
                  <a:lnTo>
                    <a:pt x="181" y="87"/>
                  </a:lnTo>
                  <a:lnTo>
                    <a:pt x="181" y="94"/>
                  </a:lnTo>
                  <a:lnTo>
                    <a:pt x="180" y="103"/>
                  </a:lnTo>
                  <a:lnTo>
                    <a:pt x="178" y="111"/>
                  </a:lnTo>
                  <a:lnTo>
                    <a:pt x="174" y="119"/>
                  </a:lnTo>
                  <a:lnTo>
                    <a:pt x="171" y="128"/>
                  </a:lnTo>
                  <a:lnTo>
                    <a:pt x="167" y="133"/>
                  </a:lnTo>
                  <a:lnTo>
                    <a:pt x="163" y="139"/>
                  </a:lnTo>
                  <a:lnTo>
                    <a:pt x="159" y="143"/>
                  </a:lnTo>
                  <a:lnTo>
                    <a:pt x="155" y="148"/>
                  </a:lnTo>
                  <a:lnTo>
                    <a:pt x="147" y="155"/>
                  </a:lnTo>
                  <a:lnTo>
                    <a:pt x="138" y="161"/>
                  </a:lnTo>
                  <a:lnTo>
                    <a:pt x="130" y="166"/>
                  </a:lnTo>
                  <a:lnTo>
                    <a:pt x="122" y="170"/>
                  </a:lnTo>
                  <a:lnTo>
                    <a:pt x="113" y="172"/>
                  </a:lnTo>
                  <a:lnTo>
                    <a:pt x="105" y="173"/>
                  </a:lnTo>
                  <a:lnTo>
                    <a:pt x="95" y="173"/>
                  </a:lnTo>
                  <a:lnTo>
                    <a:pt x="87" y="173"/>
                  </a:lnTo>
                  <a:lnTo>
                    <a:pt x="79" y="171"/>
                  </a:lnTo>
                  <a:lnTo>
                    <a:pt x="70" y="170"/>
                  </a:lnTo>
                  <a:lnTo>
                    <a:pt x="62" y="165"/>
                  </a:lnTo>
                  <a:lnTo>
                    <a:pt x="54" y="161"/>
                  </a:lnTo>
                  <a:lnTo>
                    <a:pt x="46" y="155"/>
                  </a:lnTo>
                  <a:lnTo>
                    <a:pt x="39" y="150"/>
                  </a:lnTo>
                  <a:lnTo>
                    <a:pt x="31" y="142"/>
                  </a:lnTo>
                  <a:lnTo>
                    <a:pt x="22" y="134"/>
                  </a:lnTo>
                  <a:lnTo>
                    <a:pt x="16" y="124"/>
                  </a:lnTo>
                  <a:lnTo>
                    <a:pt x="11" y="115"/>
                  </a:lnTo>
                  <a:lnTo>
                    <a:pt x="8" y="109"/>
                  </a:lnTo>
                  <a:lnTo>
                    <a:pt x="6" y="104"/>
                  </a:lnTo>
                  <a:lnTo>
                    <a:pt x="3" y="98"/>
                  </a:lnTo>
                  <a:lnTo>
                    <a:pt x="2" y="93"/>
                  </a:lnTo>
                  <a:lnTo>
                    <a:pt x="2" y="87"/>
                  </a:lnTo>
                  <a:lnTo>
                    <a:pt x="1" y="82"/>
                  </a:lnTo>
                  <a:lnTo>
                    <a:pt x="1" y="78"/>
                  </a:lnTo>
                  <a:lnTo>
                    <a:pt x="1" y="73"/>
                  </a:lnTo>
                  <a:lnTo>
                    <a:pt x="0" y="67"/>
                  </a:lnTo>
                  <a:lnTo>
                    <a:pt x="0" y="62"/>
                  </a:lnTo>
                  <a:lnTo>
                    <a:pt x="1" y="56"/>
                  </a:lnTo>
                  <a:lnTo>
                    <a:pt x="2" y="51"/>
                  </a:lnTo>
                  <a:lnTo>
                    <a:pt x="6" y="41"/>
                  </a:lnTo>
                  <a:lnTo>
                    <a:pt x="12" y="32"/>
                  </a:lnTo>
                  <a:lnTo>
                    <a:pt x="19" y="23"/>
                  </a:lnTo>
                  <a:lnTo>
                    <a:pt x="28" y="14"/>
                  </a:lnTo>
                  <a:lnTo>
                    <a:pt x="34" y="11"/>
                  </a:lnTo>
                  <a:lnTo>
                    <a:pt x="39" y="7"/>
                  </a:lnTo>
                  <a:lnTo>
                    <a:pt x="46" y="4"/>
                  </a:lnTo>
                  <a:lnTo>
                    <a:pt x="55" y="1"/>
                  </a:lnTo>
                  <a:lnTo>
                    <a:pt x="55" y="1"/>
                  </a:lnTo>
                  <a:close/>
                </a:path>
              </a:pathLst>
            </a:custGeom>
            <a:solidFill>
              <a:srgbClr val="FF03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5" name="Freeform 31"/>
            <p:cNvSpPr>
              <a:spLocks/>
            </p:cNvSpPr>
            <p:nvPr/>
          </p:nvSpPr>
          <p:spPr bwMode="auto">
            <a:xfrm>
              <a:off x="4970" y="1257"/>
              <a:ext cx="138" cy="124"/>
            </a:xfrm>
            <a:custGeom>
              <a:avLst/>
              <a:gdLst>
                <a:gd name="T0" fmla="*/ 145 w 415"/>
                <a:gd name="T1" fmla="*/ 0 h 372"/>
                <a:gd name="T2" fmla="*/ 0 w 415"/>
                <a:gd name="T3" fmla="*/ 225 h 372"/>
                <a:gd name="T4" fmla="*/ 267 w 415"/>
                <a:gd name="T5" fmla="*/ 372 h 372"/>
                <a:gd name="T6" fmla="*/ 415 w 415"/>
                <a:gd name="T7" fmla="*/ 108 h 372"/>
                <a:gd name="T8" fmla="*/ 332 w 415"/>
                <a:gd name="T9" fmla="*/ 98 h 372"/>
                <a:gd name="T10" fmla="*/ 234 w 415"/>
                <a:gd name="T11" fmla="*/ 290 h 372"/>
                <a:gd name="T12" fmla="*/ 92 w 415"/>
                <a:gd name="T13" fmla="*/ 212 h 372"/>
                <a:gd name="T14" fmla="*/ 204 w 415"/>
                <a:gd name="T15" fmla="*/ 34 h 372"/>
                <a:gd name="T16" fmla="*/ 145 w 415"/>
                <a:gd name="T17" fmla="*/ 0 h 372"/>
                <a:gd name="T18" fmla="*/ 145 w 415"/>
                <a:gd name="T1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5" h="372">
                  <a:moveTo>
                    <a:pt x="145" y="0"/>
                  </a:moveTo>
                  <a:lnTo>
                    <a:pt x="0" y="225"/>
                  </a:lnTo>
                  <a:lnTo>
                    <a:pt x="267" y="372"/>
                  </a:lnTo>
                  <a:lnTo>
                    <a:pt x="415" y="108"/>
                  </a:lnTo>
                  <a:lnTo>
                    <a:pt x="332" y="98"/>
                  </a:lnTo>
                  <a:lnTo>
                    <a:pt x="234" y="290"/>
                  </a:lnTo>
                  <a:lnTo>
                    <a:pt x="92" y="212"/>
                  </a:lnTo>
                  <a:lnTo>
                    <a:pt x="204" y="34"/>
                  </a:lnTo>
                  <a:lnTo>
                    <a:pt x="145" y="0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6" name="Freeform 32"/>
            <p:cNvSpPr>
              <a:spLocks/>
            </p:cNvSpPr>
            <p:nvPr/>
          </p:nvSpPr>
          <p:spPr bwMode="auto">
            <a:xfrm>
              <a:off x="5339" y="1235"/>
              <a:ext cx="113" cy="103"/>
            </a:xfrm>
            <a:custGeom>
              <a:avLst/>
              <a:gdLst>
                <a:gd name="T0" fmla="*/ 0 w 341"/>
                <a:gd name="T1" fmla="*/ 136 h 311"/>
                <a:gd name="T2" fmla="*/ 160 w 341"/>
                <a:gd name="T3" fmla="*/ 311 h 311"/>
                <a:gd name="T4" fmla="*/ 341 w 341"/>
                <a:gd name="T5" fmla="*/ 184 h 311"/>
                <a:gd name="T6" fmla="*/ 167 w 341"/>
                <a:gd name="T7" fmla="*/ 0 h 311"/>
                <a:gd name="T8" fmla="*/ 117 w 341"/>
                <a:gd name="T9" fmla="*/ 43 h 311"/>
                <a:gd name="T10" fmla="*/ 240 w 341"/>
                <a:gd name="T11" fmla="*/ 175 h 311"/>
                <a:gd name="T12" fmla="*/ 167 w 341"/>
                <a:gd name="T13" fmla="*/ 245 h 311"/>
                <a:gd name="T14" fmla="*/ 44 w 341"/>
                <a:gd name="T15" fmla="*/ 101 h 311"/>
                <a:gd name="T16" fmla="*/ 0 w 341"/>
                <a:gd name="T17" fmla="*/ 136 h 311"/>
                <a:gd name="T18" fmla="*/ 0 w 341"/>
                <a:gd name="T19" fmla="*/ 136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311">
                  <a:moveTo>
                    <a:pt x="0" y="136"/>
                  </a:moveTo>
                  <a:lnTo>
                    <a:pt x="160" y="311"/>
                  </a:lnTo>
                  <a:lnTo>
                    <a:pt x="341" y="184"/>
                  </a:lnTo>
                  <a:lnTo>
                    <a:pt x="167" y="0"/>
                  </a:lnTo>
                  <a:lnTo>
                    <a:pt x="117" y="43"/>
                  </a:lnTo>
                  <a:lnTo>
                    <a:pt x="240" y="175"/>
                  </a:lnTo>
                  <a:lnTo>
                    <a:pt x="167" y="245"/>
                  </a:lnTo>
                  <a:lnTo>
                    <a:pt x="44" y="101"/>
                  </a:lnTo>
                  <a:lnTo>
                    <a:pt x="0" y="136"/>
                  </a:lnTo>
                  <a:lnTo>
                    <a:pt x="0" y="1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7" name="Freeform 33"/>
            <p:cNvSpPr>
              <a:spLocks/>
            </p:cNvSpPr>
            <p:nvPr/>
          </p:nvSpPr>
          <p:spPr bwMode="auto">
            <a:xfrm>
              <a:off x="5438" y="1236"/>
              <a:ext cx="125" cy="88"/>
            </a:xfrm>
            <a:custGeom>
              <a:avLst/>
              <a:gdLst>
                <a:gd name="T0" fmla="*/ 35 w 376"/>
                <a:gd name="T1" fmla="*/ 0 h 263"/>
                <a:gd name="T2" fmla="*/ 376 w 376"/>
                <a:gd name="T3" fmla="*/ 179 h 263"/>
                <a:gd name="T4" fmla="*/ 315 w 376"/>
                <a:gd name="T5" fmla="*/ 263 h 263"/>
                <a:gd name="T6" fmla="*/ 0 w 376"/>
                <a:gd name="T7" fmla="*/ 67 h 263"/>
                <a:gd name="T8" fmla="*/ 35 w 376"/>
                <a:gd name="T9" fmla="*/ 0 h 263"/>
                <a:gd name="T10" fmla="*/ 35 w 376"/>
                <a:gd name="T11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6" h="263">
                  <a:moveTo>
                    <a:pt x="35" y="0"/>
                  </a:moveTo>
                  <a:lnTo>
                    <a:pt x="376" y="179"/>
                  </a:lnTo>
                  <a:lnTo>
                    <a:pt x="315" y="263"/>
                  </a:lnTo>
                  <a:lnTo>
                    <a:pt x="0" y="67"/>
                  </a:lnTo>
                  <a:lnTo>
                    <a:pt x="35" y="0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FF9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8" name="Freeform 34"/>
            <p:cNvSpPr>
              <a:spLocks/>
            </p:cNvSpPr>
            <p:nvPr/>
          </p:nvSpPr>
          <p:spPr bwMode="auto">
            <a:xfrm>
              <a:off x="5493" y="1109"/>
              <a:ext cx="101" cy="46"/>
            </a:xfrm>
            <a:custGeom>
              <a:avLst/>
              <a:gdLst>
                <a:gd name="T0" fmla="*/ 0 w 303"/>
                <a:gd name="T1" fmla="*/ 63 h 137"/>
                <a:gd name="T2" fmla="*/ 303 w 303"/>
                <a:gd name="T3" fmla="*/ 137 h 137"/>
                <a:gd name="T4" fmla="*/ 303 w 303"/>
                <a:gd name="T5" fmla="*/ 39 h 137"/>
                <a:gd name="T6" fmla="*/ 0 w 303"/>
                <a:gd name="T7" fmla="*/ 0 h 137"/>
                <a:gd name="T8" fmla="*/ 0 w 303"/>
                <a:gd name="T9" fmla="*/ 63 h 137"/>
                <a:gd name="T10" fmla="*/ 0 w 303"/>
                <a:gd name="T11" fmla="*/ 63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3" h="137">
                  <a:moveTo>
                    <a:pt x="0" y="63"/>
                  </a:moveTo>
                  <a:lnTo>
                    <a:pt x="303" y="137"/>
                  </a:lnTo>
                  <a:lnTo>
                    <a:pt x="303" y="39"/>
                  </a:lnTo>
                  <a:lnTo>
                    <a:pt x="0" y="0"/>
                  </a:lnTo>
                  <a:lnTo>
                    <a:pt x="0" y="63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FF9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59" name="Freeform 35"/>
            <p:cNvSpPr>
              <a:spLocks/>
            </p:cNvSpPr>
            <p:nvPr/>
          </p:nvSpPr>
          <p:spPr bwMode="auto">
            <a:xfrm>
              <a:off x="5485" y="940"/>
              <a:ext cx="104" cy="39"/>
            </a:xfrm>
            <a:custGeom>
              <a:avLst/>
              <a:gdLst>
                <a:gd name="T0" fmla="*/ 5 w 313"/>
                <a:gd name="T1" fmla="*/ 117 h 117"/>
                <a:gd name="T2" fmla="*/ 313 w 313"/>
                <a:gd name="T3" fmla="*/ 77 h 117"/>
                <a:gd name="T4" fmla="*/ 289 w 313"/>
                <a:gd name="T5" fmla="*/ 0 h 117"/>
                <a:gd name="T6" fmla="*/ 0 w 313"/>
                <a:gd name="T7" fmla="*/ 43 h 117"/>
                <a:gd name="T8" fmla="*/ 5 w 313"/>
                <a:gd name="T9" fmla="*/ 117 h 117"/>
                <a:gd name="T10" fmla="*/ 5 w 313"/>
                <a:gd name="T11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3" h="117">
                  <a:moveTo>
                    <a:pt x="5" y="117"/>
                  </a:moveTo>
                  <a:lnTo>
                    <a:pt x="313" y="77"/>
                  </a:lnTo>
                  <a:lnTo>
                    <a:pt x="289" y="0"/>
                  </a:lnTo>
                  <a:lnTo>
                    <a:pt x="0" y="43"/>
                  </a:lnTo>
                  <a:lnTo>
                    <a:pt x="5" y="117"/>
                  </a:lnTo>
                  <a:lnTo>
                    <a:pt x="5" y="117"/>
                  </a:lnTo>
                  <a:close/>
                </a:path>
              </a:pathLst>
            </a:custGeom>
            <a:solidFill>
              <a:srgbClr val="FF9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0" name="Freeform 36"/>
            <p:cNvSpPr>
              <a:spLocks/>
            </p:cNvSpPr>
            <p:nvPr/>
          </p:nvSpPr>
          <p:spPr bwMode="auto">
            <a:xfrm>
              <a:off x="5078" y="686"/>
              <a:ext cx="268" cy="129"/>
            </a:xfrm>
            <a:custGeom>
              <a:avLst/>
              <a:gdLst>
                <a:gd name="T0" fmla="*/ 336 w 804"/>
                <a:gd name="T1" fmla="*/ 0 h 387"/>
                <a:gd name="T2" fmla="*/ 371 w 804"/>
                <a:gd name="T3" fmla="*/ 0 h 387"/>
                <a:gd name="T4" fmla="*/ 407 w 804"/>
                <a:gd name="T5" fmla="*/ 2 h 387"/>
                <a:gd name="T6" fmla="*/ 440 w 804"/>
                <a:gd name="T7" fmla="*/ 7 h 387"/>
                <a:gd name="T8" fmla="*/ 475 w 804"/>
                <a:gd name="T9" fmla="*/ 13 h 387"/>
                <a:gd name="T10" fmla="*/ 507 w 804"/>
                <a:gd name="T11" fmla="*/ 21 h 387"/>
                <a:gd name="T12" fmla="*/ 539 w 804"/>
                <a:gd name="T13" fmla="*/ 33 h 387"/>
                <a:gd name="T14" fmla="*/ 572 w 804"/>
                <a:gd name="T15" fmla="*/ 46 h 387"/>
                <a:gd name="T16" fmla="*/ 601 w 804"/>
                <a:gd name="T17" fmla="*/ 63 h 387"/>
                <a:gd name="T18" fmla="*/ 631 w 804"/>
                <a:gd name="T19" fmla="*/ 83 h 387"/>
                <a:gd name="T20" fmla="*/ 659 w 804"/>
                <a:gd name="T21" fmla="*/ 107 h 387"/>
                <a:gd name="T22" fmla="*/ 685 w 804"/>
                <a:gd name="T23" fmla="*/ 135 h 387"/>
                <a:gd name="T24" fmla="*/ 712 w 804"/>
                <a:gd name="T25" fmla="*/ 167 h 387"/>
                <a:gd name="T26" fmla="*/ 730 w 804"/>
                <a:gd name="T27" fmla="*/ 197 h 387"/>
                <a:gd name="T28" fmla="*/ 751 w 804"/>
                <a:gd name="T29" fmla="*/ 228 h 387"/>
                <a:gd name="T30" fmla="*/ 771 w 804"/>
                <a:gd name="T31" fmla="*/ 259 h 387"/>
                <a:gd name="T32" fmla="*/ 789 w 804"/>
                <a:gd name="T33" fmla="*/ 290 h 387"/>
                <a:gd name="T34" fmla="*/ 801 w 804"/>
                <a:gd name="T35" fmla="*/ 323 h 387"/>
                <a:gd name="T36" fmla="*/ 804 w 804"/>
                <a:gd name="T37" fmla="*/ 359 h 387"/>
                <a:gd name="T38" fmla="*/ 784 w 804"/>
                <a:gd name="T39" fmla="*/ 384 h 387"/>
                <a:gd name="T40" fmla="*/ 751 w 804"/>
                <a:gd name="T41" fmla="*/ 385 h 387"/>
                <a:gd name="T42" fmla="*/ 715 w 804"/>
                <a:gd name="T43" fmla="*/ 373 h 387"/>
                <a:gd name="T44" fmla="*/ 683 w 804"/>
                <a:gd name="T45" fmla="*/ 358 h 387"/>
                <a:gd name="T46" fmla="*/ 648 w 804"/>
                <a:gd name="T47" fmla="*/ 342 h 387"/>
                <a:gd name="T48" fmla="*/ 615 w 804"/>
                <a:gd name="T49" fmla="*/ 334 h 387"/>
                <a:gd name="T50" fmla="*/ 576 w 804"/>
                <a:gd name="T51" fmla="*/ 334 h 387"/>
                <a:gd name="T52" fmla="*/ 536 w 804"/>
                <a:gd name="T53" fmla="*/ 326 h 387"/>
                <a:gd name="T54" fmla="*/ 493 w 804"/>
                <a:gd name="T55" fmla="*/ 319 h 387"/>
                <a:gd name="T56" fmla="*/ 450 w 804"/>
                <a:gd name="T57" fmla="*/ 315 h 387"/>
                <a:gd name="T58" fmla="*/ 407 w 804"/>
                <a:gd name="T59" fmla="*/ 313 h 387"/>
                <a:gd name="T60" fmla="*/ 364 w 804"/>
                <a:gd name="T61" fmla="*/ 313 h 387"/>
                <a:gd name="T62" fmla="*/ 322 w 804"/>
                <a:gd name="T63" fmla="*/ 315 h 387"/>
                <a:gd name="T64" fmla="*/ 280 w 804"/>
                <a:gd name="T65" fmla="*/ 319 h 387"/>
                <a:gd name="T66" fmla="*/ 237 w 804"/>
                <a:gd name="T67" fmla="*/ 323 h 387"/>
                <a:gd name="T68" fmla="*/ 195 w 804"/>
                <a:gd name="T69" fmla="*/ 330 h 387"/>
                <a:gd name="T70" fmla="*/ 155 w 804"/>
                <a:gd name="T71" fmla="*/ 338 h 387"/>
                <a:gd name="T72" fmla="*/ 115 w 804"/>
                <a:gd name="T73" fmla="*/ 348 h 387"/>
                <a:gd name="T74" fmla="*/ 76 w 804"/>
                <a:gd name="T75" fmla="*/ 358 h 387"/>
                <a:gd name="T76" fmla="*/ 40 w 804"/>
                <a:gd name="T77" fmla="*/ 366 h 387"/>
                <a:gd name="T78" fmla="*/ 7 w 804"/>
                <a:gd name="T79" fmla="*/ 366 h 387"/>
                <a:gd name="T80" fmla="*/ 1 w 804"/>
                <a:gd name="T81" fmla="*/ 332 h 387"/>
                <a:gd name="T82" fmla="*/ 4 w 804"/>
                <a:gd name="T83" fmla="*/ 290 h 387"/>
                <a:gd name="T84" fmla="*/ 14 w 804"/>
                <a:gd name="T85" fmla="*/ 249 h 387"/>
                <a:gd name="T86" fmla="*/ 27 w 804"/>
                <a:gd name="T87" fmla="*/ 211 h 387"/>
                <a:gd name="T88" fmla="*/ 45 w 804"/>
                <a:gd name="T89" fmla="*/ 174 h 387"/>
                <a:gd name="T90" fmla="*/ 65 w 804"/>
                <a:gd name="T91" fmla="*/ 138 h 387"/>
                <a:gd name="T92" fmla="*/ 89 w 804"/>
                <a:gd name="T93" fmla="*/ 106 h 387"/>
                <a:gd name="T94" fmla="*/ 119 w 804"/>
                <a:gd name="T95" fmla="*/ 77 h 387"/>
                <a:gd name="T96" fmla="*/ 150 w 804"/>
                <a:gd name="T97" fmla="*/ 54 h 387"/>
                <a:gd name="T98" fmla="*/ 185 w 804"/>
                <a:gd name="T99" fmla="*/ 32 h 387"/>
                <a:gd name="T100" fmla="*/ 222 w 804"/>
                <a:gd name="T101" fmla="*/ 17 h 387"/>
                <a:gd name="T102" fmla="*/ 264 w 804"/>
                <a:gd name="T103" fmla="*/ 5 h 387"/>
                <a:gd name="T104" fmla="*/ 308 w 804"/>
                <a:gd name="T105" fmla="*/ 1 h 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04" h="387">
                  <a:moveTo>
                    <a:pt x="308" y="1"/>
                  </a:moveTo>
                  <a:lnTo>
                    <a:pt x="314" y="0"/>
                  </a:lnTo>
                  <a:lnTo>
                    <a:pt x="321" y="0"/>
                  </a:lnTo>
                  <a:lnTo>
                    <a:pt x="328" y="0"/>
                  </a:lnTo>
                  <a:lnTo>
                    <a:pt x="336" y="0"/>
                  </a:lnTo>
                  <a:lnTo>
                    <a:pt x="342" y="0"/>
                  </a:lnTo>
                  <a:lnTo>
                    <a:pt x="349" y="0"/>
                  </a:lnTo>
                  <a:lnTo>
                    <a:pt x="357" y="0"/>
                  </a:lnTo>
                  <a:lnTo>
                    <a:pt x="365" y="0"/>
                  </a:lnTo>
                  <a:lnTo>
                    <a:pt x="371" y="0"/>
                  </a:lnTo>
                  <a:lnTo>
                    <a:pt x="379" y="0"/>
                  </a:lnTo>
                  <a:lnTo>
                    <a:pt x="385" y="0"/>
                  </a:lnTo>
                  <a:lnTo>
                    <a:pt x="392" y="1"/>
                  </a:lnTo>
                  <a:lnTo>
                    <a:pt x="400" y="1"/>
                  </a:lnTo>
                  <a:lnTo>
                    <a:pt x="407" y="2"/>
                  </a:lnTo>
                  <a:lnTo>
                    <a:pt x="413" y="3"/>
                  </a:lnTo>
                  <a:lnTo>
                    <a:pt x="420" y="5"/>
                  </a:lnTo>
                  <a:lnTo>
                    <a:pt x="427" y="5"/>
                  </a:lnTo>
                  <a:lnTo>
                    <a:pt x="433" y="6"/>
                  </a:lnTo>
                  <a:lnTo>
                    <a:pt x="440" y="7"/>
                  </a:lnTo>
                  <a:lnTo>
                    <a:pt x="447" y="8"/>
                  </a:lnTo>
                  <a:lnTo>
                    <a:pt x="453" y="8"/>
                  </a:lnTo>
                  <a:lnTo>
                    <a:pt x="462" y="11"/>
                  </a:lnTo>
                  <a:lnTo>
                    <a:pt x="468" y="12"/>
                  </a:lnTo>
                  <a:lnTo>
                    <a:pt x="475" y="13"/>
                  </a:lnTo>
                  <a:lnTo>
                    <a:pt x="481" y="14"/>
                  </a:lnTo>
                  <a:lnTo>
                    <a:pt x="488" y="17"/>
                  </a:lnTo>
                  <a:lnTo>
                    <a:pt x="494" y="18"/>
                  </a:lnTo>
                  <a:lnTo>
                    <a:pt x="501" y="20"/>
                  </a:lnTo>
                  <a:lnTo>
                    <a:pt x="507" y="21"/>
                  </a:lnTo>
                  <a:lnTo>
                    <a:pt x="514" y="24"/>
                  </a:lnTo>
                  <a:lnTo>
                    <a:pt x="520" y="26"/>
                  </a:lnTo>
                  <a:lnTo>
                    <a:pt x="527" y="30"/>
                  </a:lnTo>
                  <a:lnTo>
                    <a:pt x="533" y="31"/>
                  </a:lnTo>
                  <a:lnTo>
                    <a:pt x="539" y="33"/>
                  </a:lnTo>
                  <a:lnTo>
                    <a:pt x="547" y="36"/>
                  </a:lnTo>
                  <a:lnTo>
                    <a:pt x="552" y="38"/>
                  </a:lnTo>
                  <a:lnTo>
                    <a:pt x="558" y="42"/>
                  </a:lnTo>
                  <a:lnTo>
                    <a:pt x="564" y="44"/>
                  </a:lnTo>
                  <a:lnTo>
                    <a:pt x="572" y="46"/>
                  </a:lnTo>
                  <a:lnTo>
                    <a:pt x="578" y="50"/>
                  </a:lnTo>
                  <a:lnTo>
                    <a:pt x="584" y="54"/>
                  </a:lnTo>
                  <a:lnTo>
                    <a:pt x="590" y="56"/>
                  </a:lnTo>
                  <a:lnTo>
                    <a:pt x="594" y="60"/>
                  </a:lnTo>
                  <a:lnTo>
                    <a:pt x="601" y="63"/>
                  </a:lnTo>
                  <a:lnTo>
                    <a:pt x="606" y="67"/>
                  </a:lnTo>
                  <a:lnTo>
                    <a:pt x="613" y="72"/>
                  </a:lnTo>
                  <a:lnTo>
                    <a:pt x="618" y="75"/>
                  </a:lnTo>
                  <a:lnTo>
                    <a:pt x="625" y="80"/>
                  </a:lnTo>
                  <a:lnTo>
                    <a:pt x="631" y="83"/>
                  </a:lnTo>
                  <a:lnTo>
                    <a:pt x="636" y="88"/>
                  </a:lnTo>
                  <a:lnTo>
                    <a:pt x="642" y="92"/>
                  </a:lnTo>
                  <a:lnTo>
                    <a:pt x="647" y="98"/>
                  </a:lnTo>
                  <a:lnTo>
                    <a:pt x="653" y="101"/>
                  </a:lnTo>
                  <a:lnTo>
                    <a:pt x="659" y="107"/>
                  </a:lnTo>
                  <a:lnTo>
                    <a:pt x="664" y="112"/>
                  </a:lnTo>
                  <a:lnTo>
                    <a:pt x="670" y="118"/>
                  </a:lnTo>
                  <a:lnTo>
                    <a:pt x="674" y="124"/>
                  </a:lnTo>
                  <a:lnTo>
                    <a:pt x="680" y="129"/>
                  </a:lnTo>
                  <a:lnTo>
                    <a:pt x="685" y="135"/>
                  </a:lnTo>
                  <a:lnTo>
                    <a:pt x="691" y="141"/>
                  </a:lnTo>
                  <a:lnTo>
                    <a:pt x="696" y="147"/>
                  </a:lnTo>
                  <a:lnTo>
                    <a:pt x="701" y="154"/>
                  </a:lnTo>
                  <a:lnTo>
                    <a:pt x="707" y="160"/>
                  </a:lnTo>
                  <a:lnTo>
                    <a:pt x="712" y="167"/>
                  </a:lnTo>
                  <a:lnTo>
                    <a:pt x="715" y="173"/>
                  </a:lnTo>
                  <a:lnTo>
                    <a:pt x="718" y="179"/>
                  </a:lnTo>
                  <a:lnTo>
                    <a:pt x="722" y="185"/>
                  </a:lnTo>
                  <a:lnTo>
                    <a:pt x="727" y="191"/>
                  </a:lnTo>
                  <a:lnTo>
                    <a:pt x="730" y="197"/>
                  </a:lnTo>
                  <a:lnTo>
                    <a:pt x="735" y="203"/>
                  </a:lnTo>
                  <a:lnTo>
                    <a:pt x="739" y="210"/>
                  </a:lnTo>
                  <a:lnTo>
                    <a:pt x="744" y="216"/>
                  </a:lnTo>
                  <a:lnTo>
                    <a:pt x="747" y="222"/>
                  </a:lnTo>
                  <a:lnTo>
                    <a:pt x="751" y="228"/>
                  </a:lnTo>
                  <a:lnTo>
                    <a:pt x="754" y="234"/>
                  </a:lnTo>
                  <a:lnTo>
                    <a:pt x="759" y="241"/>
                  </a:lnTo>
                  <a:lnTo>
                    <a:pt x="763" y="246"/>
                  </a:lnTo>
                  <a:lnTo>
                    <a:pt x="767" y="253"/>
                  </a:lnTo>
                  <a:lnTo>
                    <a:pt x="771" y="259"/>
                  </a:lnTo>
                  <a:lnTo>
                    <a:pt x="776" y="266"/>
                  </a:lnTo>
                  <a:lnTo>
                    <a:pt x="779" y="271"/>
                  </a:lnTo>
                  <a:lnTo>
                    <a:pt x="783" y="278"/>
                  </a:lnTo>
                  <a:lnTo>
                    <a:pt x="785" y="284"/>
                  </a:lnTo>
                  <a:lnTo>
                    <a:pt x="789" y="290"/>
                  </a:lnTo>
                  <a:lnTo>
                    <a:pt x="791" y="296"/>
                  </a:lnTo>
                  <a:lnTo>
                    <a:pt x="795" y="303"/>
                  </a:lnTo>
                  <a:lnTo>
                    <a:pt x="796" y="310"/>
                  </a:lnTo>
                  <a:lnTo>
                    <a:pt x="800" y="317"/>
                  </a:lnTo>
                  <a:lnTo>
                    <a:pt x="801" y="323"/>
                  </a:lnTo>
                  <a:lnTo>
                    <a:pt x="802" y="330"/>
                  </a:lnTo>
                  <a:lnTo>
                    <a:pt x="803" y="336"/>
                  </a:lnTo>
                  <a:lnTo>
                    <a:pt x="804" y="345"/>
                  </a:lnTo>
                  <a:lnTo>
                    <a:pt x="804" y="352"/>
                  </a:lnTo>
                  <a:lnTo>
                    <a:pt x="804" y="359"/>
                  </a:lnTo>
                  <a:lnTo>
                    <a:pt x="804" y="367"/>
                  </a:lnTo>
                  <a:lnTo>
                    <a:pt x="804" y="376"/>
                  </a:lnTo>
                  <a:lnTo>
                    <a:pt x="797" y="378"/>
                  </a:lnTo>
                  <a:lnTo>
                    <a:pt x="791" y="382"/>
                  </a:lnTo>
                  <a:lnTo>
                    <a:pt x="784" y="384"/>
                  </a:lnTo>
                  <a:lnTo>
                    <a:pt x="777" y="387"/>
                  </a:lnTo>
                  <a:lnTo>
                    <a:pt x="770" y="387"/>
                  </a:lnTo>
                  <a:lnTo>
                    <a:pt x="763" y="387"/>
                  </a:lnTo>
                  <a:lnTo>
                    <a:pt x="755" y="385"/>
                  </a:lnTo>
                  <a:lnTo>
                    <a:pt x="751" y="385"/>
                  </a:lnTo>
                  <a:lnTo>
                    <a:pt x="742" y="383"/>
                  </a:lnTo>
                  <a:lnTo>
                    <a:pt x="736" y="382"/>
                  </a:lnTo>
                  <a:lnTo>
                    <a:pt x="729" y="378"/>
                  </a:lnTo>
                  <a:lnTo>
                    <a:pt x="722" y="377"/>
                  </a:lnTo>
                  <a:lnTo>
                    <a:pt x="715" y="373"/>
                  </a:lnTo>
                  <a:lnTo>
                    <a:pt x="709" y="371"/>
                  </a:lnTo>
                  <a:lnTo>
                    <a:pt x="702" y="369"/>
                  </a:lnTo>
                  <a:lnTo>
                    <a:pt x="697" y="365"/>
                  </a:lnTo>
                  <a:lnTo>
                    <a:pt x="689" y="362"/>
                  </a:lnTo>
                  <a:lnTo>
                    <a:pt x="683" y="358"/>
                  </a:lnTo>
                  <a:lnTo>
                    <a:pt x="675" y="354"/>
                  </a:lnTo>
                  <a:lnTo>
                    <a:pt x="670" y="352"/>
                  </a:lnTo>
                  <a:lnTo>
                    <a:pt x="662" y="348"/>
                  </a:lnTo>
                  <a:lnTo>
                    <a:pt x="655" y="345"/>
                  </a:lnTo>
                  <a:lnTo>
                    <a:pt x="648" y="342"/>
                  </a:lnTo>
                  <a:lnTo>
                    <a:pt x="643" y="340"/>
                  </a:lnTo>
                  <a:lnTo>
                    <a:pt x="635" y="338"/>
                  </a:lnTo>
                  <a:lnTo>
                    <a:pt x="628" y="336"/>
                  </a:lnTo>
                  <a:lnTo>
                    <a:pt x="621" y="334"/>
                  </a:lnTo>
                  <a:lnTo>
                    <a:pt x="615" y="334"/>
                  </a:lnTo>
                  <a:lnTo>
                    <a:pt x="606" y="333"/>
                  </a:lnTo>
                  <a:lnTo>
                    <a:pt x="600" y="334"/>
                  </a:lnTo>
                  <a:lnTo>
                    <a:pt x="593" y="334"/>
                  </a:lnTo>
                  <a:lnTo>
                    <a:pt x="586" y="336"/>
                  </a:lnTo>
                  <a:lnTo>
                    <a:pt x="576" y="334"/>
                  </a:lnTo>
                  <a:lnTo>
                    <a:pt x="569" y="332"/>
                  </a:lnTo>
                  <a:lnTo>
                    <a:pt x="561" y="330"/>
                  </a:lnTo>
                  <a:lnTo>
                    <a:pt x="552" y="328"/>
                  </a:lnTo>
                  <a:lnTo>
                    <a:pt x="544" y="327"/>
                  </a:lnTo>
                  <a:lnTo>
                    <a:pt x="536" y="326"/>
                  </a:lnTo>
                  <a:lnTo>
                    <a:pt x="527" y="323"/>
                  </a:lnTo>
                  <a:lnTo>
                    <a:pt x="519" y="323"/>
                  </a:lnTo>
                  <a:lnTo>
                    <a:pt x="509" y="321"/>
                  </a:lnTo>
                  <a:lnTo>
                    <a:pt x="501" y="320"/>
                  </a:lnTo>
                  <a:lnTo>
                    <a:pt x="493" y="319"/>
                  </a:lnTo>
                  <a:lnTo>
                    <a:pt x="484" y="317"/>
                  </a:lnTo>
                  <a:lnTo>
                    <a:pt x="475" y="316"/>
                  </a:lnTo>
                  <a:lnTo>
                    <a:pt x="467" y="315"/>
                  </a:lnTo>
                  <a:lnTo>
                    <a:pt x="458" y="315"/>
                  </a:lnTo>
                  <a:lnTo>
                    <a:pt x="450" y="315"/>
                  </a:lnTo>
                  <a:lnTo>
                    <a:pt x="440" y="315"/>
                  </a:lnTo>
                  <a:lnTo>
                    <a:pt x="433" y="314"/>
                  </a:lnTo>
                  <a:lnTo>
                    <a:pt x="424" y="313"/>
                  </a:lnTo>
                  <a:lnTo>
                    <a:pt x="416" y="313"/>
                  </a:lnTo>
                  <a:lnTo>
                    <a:pt x="407" y="313"/>
                  </a:lnTo>
                  <a:lnTo>
                    <a:pt x="398" y="313"/>
                  </a:lnTo>
                  <a:lnTo>
                    <a:pt x="390" y="313"/>
                  </a:lnTo>
                  <a:lnTo>
                    <a:pt x="382" y="313"/>
                  </a:lnTo>
                  <a:lnTo>
                    <a:pt x="372" y="313"/>
                  </a:lnTo>
                  <a:lnTo>
                    <a:pt x="364" y="313"/>
                  </a:lnTo>
                  <a:lnTo>
                    <a:pt x="355" y="313"/>
                  </a:lnTo>
                  <a:lnTo>
                    <a:pt x="347" y="314"/>
                  </a:lnTo>
                  <a:lnTo>
                    <a:pt x="339" y="314"/>
                  </a:lnTo>
                  <a:lnTo>
                    <a:pt x="330" y="315"/>
                  </a:lnTo>
                  <a:lnTo>
                    <a:pt x="322" y="315"/>
                  </a:lnTo>
                  <a:lnTo>
                    <a:pt x="314" y="316"/>
                  </a:lnTo>
                  <a:lnTo>
                    <a:pt x="304" y="316"/>
                  </a:lnTo>
                  <a:lnTo>
                    <a:pt x="297" y="316"/>
                  </a:lnTo>
                  <a:lnTo>
                    <a:pt x="287" y="317"/>
                  </a:lnTo>
                  <a:lnTo>
                    <a:pt x="280" y="319"/>
                  </a:lnTo>
                  <a:lnTo>
                    <a:pt x="271" y="320"/>
                  </a:lnTo>
                  <a:lnTo>
                    <a:pt x="262" y="320"/>
                  </a:lnTo>
                  <a:lnTo>
                    <a:pt x="254" y="321"/>
                  </a:lnTo>
                  <a:lnTo>
                    <a:pt x="246" y="323"/>
                  </a:lnTo>
                  <a:lnTo>
                    <a:pt x="237" y="323"/>
                  </a:lnTo>
                  <a:lnTo>
                    <a:pt x="229" y="325"/>
                  </a:lnTo>
                  <a:lnTo>
                    <a:pt x="221" y="326"/>
                  </a:lnTo>
                  <a:lnTo>
                    <a:pt x="212" y="328"/>
                  </a:lnTo>
                  <a:lnTo>
                    <a:pt x="204" y="328"/>
                  </a:lnTo>
                  <a:lnTo>
                    <a:pt x="195" y="330"/>
                  </a:lnTo>
                  <a:lnTo>
                    <a:pt x="187" y="332"/>
                  </a:lnTo>
                  <a:lnTo>
                    <a:pt x="180" y="334"/>
                  </a:lnTo>
                  <a:lnTo>
                    <a:pt x="172" y="335"/>
                  </a:lnTo>
                  <a:lnTo>
                    <a:pt x="163" y="336"/>
                  </a:lnTo>
                  <a:lnTo>
                    <a:pt x="155" y="338"/>
                  </a:lnTo>
                  <a:lnTo>
                    <a:pt x="147" y="340"/>
                  </a:lnTo>
                  <a:lnTo>
                    <a:pt x="138" y="341"/>
                  </a:lnTo>
                  <a:lnTo>
                    <a:pt x="131" y="344"/>
                  </a:lnTo>
                  <a:lnTo>
                    <a:pt x="123" y="345"/>
                  </a:lnTo>
                  <a:lnTo>
                    <a:pt x="115" y="348"/>
                  </a:lnTo>
                  <a:lnTo>
                    <a:pt x="107" y="350"/>
                  </a:lnTo>
                  <a:lnTo>
                    <a:pt x="99" y="352"/>
                  </a:lnTo>
                  <a:lnTo>
                    <a:pt x="92" y="353"/>
                  </a:lnTo>
                  <a:lnTo>
                    <a:pt x="84" y="357"/>
                  </a:lnTo>
                  <a:lnTo>
                    <a:pt x="76" y="358"/>
                  </a:lnTo>
                  <a:lnTo>
                    <a:pt x="69" y="362"/>
                  </a:lnTo>
                  <a:lnTo>
                    <a:pt x="61" y="364"/>
                  </a:lnTo>
                  <a:lnTo>
                    <a:pt x="55" y="366"/>
                  </a:lnTo>
                  <a:lnTo>
                    <a:pt x="46" y="366"/>
                  </a:lnTo>
                  <a:lnTo>
                    <a:pt x="40" y="366"/>
                  </a:lnTo>
                  <a:lnTo>
                    <a:pt x="32" y="366"/>
                  </a:lnTo>
                  <a:lnTo>
                    <a:pt x="26" y="366"/>
                  </a:lnTo>
                  <a:lnTo>
                    <a:pt x="19" y="366"/>
                  </a:lnTo>
                  <a:lnTo>
                    <a:pt x="12" y="366"/>
                  </a:lnTo>
                  <a:lnTo>
                    <a:pt x="7" y="366"/>
                  </a:lnTo>
                  <a:lnTo>
                    <a:pt x="1" y="366"/>
                  </a:lnTo>
                  <a:lnTo>
                    <a:pt x="0" y="357"/>
                  </a:lnTo>
                  <a:lnTo>
                    <a:pt x="0" y="348"/>
                  </a:lnTo>
                  <a:lnTo>
                    <a:pt x="0" y="340"/>
                  </a:lnTo>
                  <a:lnTo>
                    <a:pt x="1" y="332"/>
                  </a:lnTo>
                  <a:lnTo>
                    <a:pt x="1" y="323"/>
                  </a:lnTo>
                  <a:lnTo>
                    <a:pt x="1" y="315"/>
                  </a:lnTo>
                  <a:lnTo>
                    <a:pt x="2" y="307"/>
                  </a:lnTo>
                  <a:lnTo>
                    <a:pt x="3" y="299"/>
                  </a:lnTo>
                  <a:lnTo>
                    <a:pt x="4" y="290"/>
                  </a:lnTo>
                  <a:lnTo>
                    <a:pt x="7" y="283"/>
                  </a:lnTo>
                  <a:lnTo>
                    <a:pt x="7" y="274"/>
                  </a:lnTo>
                  <a:lnTo>
                    <a:pt x="10" y="266"/>
                  </a:lnTo>
                  <a:lnTo>
                    <a:pt x="12" y="258"/>
                  </a:lnTo>
                  <a:lnTo>
                    <a:pt x="14" y="249"/>
                  </a:lnTo>
                  <a:lnTo>
                    <a:pt x="16" y="242"/>
                  </a:lnTo>
                  <a:lnTo>
                    <a:pt x="19" y="235"/>
                  </a:lnTo>
                  <a:lnTo>
                    <a:pt x="21" y="227"/>
                  </a:lnTo>
                  <a:lnTo>
                    <a:pt x="24" y="218"/>
                  </a:lnTo>
                  <a:lnTo>
                    <a:pt x="27" y="211"/>
                  </a:lnTo>
                  <a:lnTo>
                    <a:pt x="31" y="203"/>
                  </a:lnTo>
                  <a:lnTo>
                    <a:pt x="33" y="196"/>
                  </a:lnTo>
                  <a:lnTo>
                    <a:pt x="35" y="187"/>
                  </a:lnTo>
                  <a:lnTo>
                    <a:pt x="40" y="180"/>
                  </a:lnTo>
                  <a:lnTo>
                    <a:pt x="45" y="174"/>
                  </a:lnTo>
                  <a:lnTo>
                    <a:pt x="47" y="166"/>
                  </a:lnTo>
                  <a:lnTo>
                    <a:pt x="52" y="159"/>
                  </a:lnTo>
                  <a:lnTo>
                    <a:pt x="56" y="151"/>
                  </a:lnTo>
                  <a:lnTo>
                    <a:pt x="61" y="146"/>
                  </a:lnTo>
                  <a:lnTo>
                    <a:pt x="65" y="138"/>
                  </a:lnTo>
                  <a:lnTo>
                    <a:pt x="69" y="132"/>
                  </a:lnTo>
                  <a:lnTo>
                    <a:pt x="75" y="125"/>
                  </a:lnTo>
                  <a:lnTo>
                    <a:pt x="81" y="120"/>
                  </a:lnTo>
                  <a:lnTo>
                    <a:pt x="86" y="112"/>
                  </a:lnTo>
                  <a:lnTo>
                    <a:pt x="89" y="106"/>
                  </a:lnTo>
                  <a:lnTo>
                    <a:pt x="95" y="100"/>
                  </a:lnTo>
                  <a:lnTo>
                    <a:pt x="101" y="95"/>
                  </a:lnTo>
                  <a:lnTo>
                    <a:pt x="106" y="88"/>
                  </a:lnTo>
                  <a:lnTo>
                    <a:pt x="112" y="83"/>
                  </a:lnTo>
                  <a:lnTo>
                    <a:pt x="119" y="77"/>
                  </a:lnTo>
                  <a:lnTo>
                    <a:pt x="125" y="73"/>
                  </a:lnTo>
                  <a:lnTo>
                    <a:pt x="131" y="67"/>
                  </a:lnTo>
                  <a:lnTo>
                    <a:pt x="136" y="62"/>
                  </a:lnTo>
                  <a:lnTo>
                    <a:pt x="143" y="57"/>
                  </a:lnTo>
                  <a:lnTo>
                    <a:pt x="150" y="54"/>
                  </a:lnTo>
                  <a:lnTo>
                    <a:pt x="156" y="48"/>
                  </a:lnTo>
                  <a:lnTo>
                    <a:pt x="163" y="44"/>
                  </a:lnTo>
                  <a:lnTo>
                    <a:pt x="169" y="39"/>
                  </a:lnTo>
                  <a:lnTo>
                    <a:pt x="178" y="37"/>
                  </a:lnTo>
                  <a:lnTo>
                    <a:pt x="185" y="32"/>
                  </a:lnTo>
                  <a:lnTo>
                    <a:pt x="192" y="29"/>
                  </a:lnTo>
                  <a:lnTo>
                    <a:pt x="198" y="25"/>
                  </a:lnTo>
                  <a:lnTo>
                    <a:pt x="206" y="23"/>
                  </a:lnTo>
                  <a:lnTo>
                    <a:pt x="213" y="19"/>
                  </a:lnTo>
                  <a:lnTo>
                    <a:pt x="222" y="17"/>
                  </a:lnTo>
                  <a:lnTo>
                    <a:pt x="230" y="13"/>
                  </a:lnTo>
                  <a:lnTo>
                    <a:pt x="238" y="12"/>
                  </a:lnTo>
                  <a:lnTo>
                    <a:pt x="247" y="8"/>
                  </a:lnTo>
                  <a:lnTo>
                    <a:pt x="255" y="7"/>
                  </a:lnTo>
                  <a:lnTo>
                    <a:pt x="264" y="5"/>
                  </a:lnTo>
                  <a:lnTo>
                    <a:pt x="271" y="3"/>
                  </a:lnTo>
                  <a:lnTo>
                    <a:pt x="280" y="2"/>
                  </a:lnTo>
                  <a:lnTo>
                    <a:pt x="289" y="1"/>
                  </a:lnTo>
                  <a:lnTo>
                    <a:pt x="298" y="1"/>
                  </a:lnTo>
                  <a:lnTo>
                    <a:pt x="308" y="1"/>
                  </a:lnTo>
                  <a:lnTo>
                    <a:pt x="30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1" name="Freeform 37"/>
            <p:cNvSpPr>
              <a:spLocks/>
            </p:cNvSpPr>
            <p:nvPr/>
          </p:nvSpPr>
          <p:spPr bwMode="auto">
            <a:xfrm>
              <a:off x="5099" y="701"/>
              <a:ext cx="230" cy="95"/>
            </a:xfrm>
            <a:custGeom>
              <a:avLst/>
              <a:gdLst>
                <a:gd name="T0" fmla="*/ 267 w 689"/>
                <a:gd name="T1" fmla="*/ 3 h 287"/>
                <a:gd name="T2" fmla="*/ 295 w 689"/>
                <a:gd name="T3" fmla="*/ 0 h 287"/>
                <a:gd name="T4" fmla="*/ 322 w 689"/>
                <a:gd name="T5" fmla="*/ 0 h 287"/>
                <a:gd name="T6" fmla="*/ 347 w 689"/>
                <a:gd name="T7" fmla="*/ 1 h 287"/>
                <a:gd name="T8" fmla="*/ 375 w 689"/>
                <a:gd name="T9" fmla="*/ 6 h 287"/>
                <a:gd name="T10" fmla="*/ 400 w 689"/>
                <a:gd name="T11" fmla="*/ 13 h 287"/>
                <a:gd name="T12" fmla="*/ 424 w 689"/>
                <a:gd name="T13" fmla="*/ 21 h 287"/>
                <a:gd name="T14" fmla="*/ 449 w 689"/>
                <a:gd name="T15" fmla="*/ 30 h 287"/>
                <a:gd name="T16" fmla="*/ 474 w 689"/>
                <a:gd name="T17" fmla="*/ 40 h 287"/>
                <a:gd name="T18" fmla="*/ 496 w 689"/>
                <a:gd name="T19" fmla="*/ 53 h 287"/>
                <a:gd name="T20" fmla="*/ 519 w 689"/>
                <a:gd name="T21" fmla="*/ 67 h 287"/>
                <a:gd name="T22" fmla="*/ 539 w 689"/>
                <a:gd name="T23" fmla="*/ 83 h 287"/>
                <a:gd name="T24" fmla="*/ 560 w 689"/>
                <a:gd name="T25" fmla="*/ 98 h 287"/>
                <a:gd name="T26" fmla="*/ 579 w 689"/>
                <a:gd name="T27" fmla="*/ 117 h 287"/>
                <a:gd name="T28" fmla="*/ 598 w 689"/>
                <a:gd name="T29" fmla="*/ 135 h 287"/>
                <a:gd name="T30" fmla="*/ 613 w 689"/>
                <a:gd name="T31" fmla="*/ 155 h 287"/>
                <a:gd name="T32" fmla="*/ 630 w 689"/>
                <a:gd name="T33" fmla="*/ 177 h 287"/>
                <a:gd name="T34" fmla="*/ 646 w 689"/>
                <a:gd name="T35" fmla="*/ 198 h 287"/>
                <a:gd name="T36" fmla="*/ 660 w 689"/>
                <a:gd name="T37" fmla="*/ 221 h 287"/>
                <a:gd name="T38" fmla="*/ 671 w 689"/>
                <a:gd name="T39" fmla="*/ 245 h 287"/>
                <a:gd name="T40" fmla="*/ 682 w 689"/>
                <a:gd name="T41" fmla="*/ 270 h 287"/>
                <a:gd name="T42" fmla="*/ 678 w 689"/>
                <a:gd name="T43" fmla="*/ 282 h 287"/>
                <a:gd name="T44" fmla="*/ 648 w 689"/>
                <a:gd name="T45" fmla="*/ 270 h 287"/>
                <a:gd name="T46" fmla="*/ 617 w 689"/>
                <a:gd name="T47" fmla="*/ 258 h 287"/>
                <a:gd name="T48" fmla="*/ 586 w 689"/>
                <a:gd name="T49" fmla="*/ 248 h 287"/>
                <a:gd name="T50" fmla="*/ 555 w 689"/>
                <a:gd name="T51" fmla="*/ 240 h 287"/>
                <a:gd name="T52" fmla="*/ 524 w 689"/>
                <a:gd name="T53" fmla="*/ 234 h 287"/>
                <a:gd name="T54" fmla="*/ 490 w 689"/>
                <a:gd name="T55" fmla="*/ 228 h 287"/>
                <a:gd name="T56" fmla="*/ 458 w 689"/>
                <a:gd name="T57" fmla="*/ 225 h 287"/>
                <a:gd name="T58" fmla="*/ 426 w 689"/>
                <a:gd name="T59" fmla="*/ 221 h 287"/>
                <a:gd name="T60" fmla="*/ 393 w 689"/>
                <a:gd name="T61" fmla="*/ 220 h 287"/>
                <a:gd name="T62" fmla="*/ 359 w 689"/>
                <a:gd name="T63" fmla="*/ 220 h 287"/>
                <a:gd name="T64" fmla="*/ 326 w 689"/>
                <a:gd name="T65" fmla="*/ 220 h 287"/>
                <a:gd name="T66" fmla="*/ 292 w 689"/>
                <a:gd name="T67" fmla="*/ 220 h 287"/>
                <a:gd name="T68" fmla="*/ 259 w 689"/>
                <a:gd name="T69" fmla="*/ 222 h 287"/>
                <a:gd name="T70" fmla="*/ 225 w 689"/>
                <a:gd name="T71" fmla="*/ 225 h 287"/>
                <a:gd name="T72" fmla="*/ 193 w 689"/>
                <a:gd name="T73" fmla="*/ 229 h 287"/>
                <a:gd name="T74" fmla="*/ 160 w 689"/>
                <a:gd name="T75" fmla="*/ 233 h 287"/>
                <a:gd name="T76" fmla="*/ 126 w 689"/>
                <a:gd name="T77" fmla="*/ 238 h 287"/>
                <a:gd name="T78" fmla="*/ 95 w 689"/>
                <a:gd name="T79" fmla="*/ 241 h 287"/>
                <a:gd name="T80" fmla="*/ 63 w 689"/>
                <a:gd name="T81" fmla="*/ 248 h 287"/>
                <a:gd name="T82" fmla="*/ 32 w 689"/>
                <a:gd name="T83" fmla="*/ 254 h 287"/>
                <a:gd name="T84" fmla="*/ 2 w 689"/>
                <a:gd name="T85" fmla="*/ 263 h 287"/>
                <a:gd name="T86" fmla="*/ 0 w 689"/>
                <a:gd name="T87" fmla="*/ 241 h 287"/>
                <a:gd name="T88" fmla="*/ 0 w 689"/>
                <a:gd name="T89" fmla="*/ 222 h 287"/>
                <a:gd name="T90" fmla="*/ 3 w 689"/>
                <a:gd name="T91" fmla="*/ 203 h 287"/>
                <a:gd name="T92" fmla="*/ 8 w 689"/>
                <a:gd name="T93" fmla="*/ 184 h 287"/>
                <a:gd name="T94" fmla="*/ 14 w 689"/>
                <a:gd name="T95" fmla="*/ 167 h 287"/>
                <a:gd name="T96" fmla="*/ 20 w 689"/>
                <a:gd name="T97" fmla="*/ 151 h 287"/>
                <a:gd name="T98" fmla="*/ 32 w 689"/>
                <a:gd name="T99" fmla="*/ 129 h 287"/>
                <a:gd name="T100" fmla="*/ 56 w 689"/>
                <a:gd name="T101" fmla="*/ 101 h 287"/>
                <a:gd name="T102" fmla="*/ 82 w 689"/>
                <a:gd name="T103" fmla="*/ 75 h 287"/>
                <a:gd name="T104" fmla="*/ 111 w 689"/>
                <a:gd name="T105" fmla="*/ 54 h 287"/>
                <a:gd name="T106" fmla="*/ 126 w 689"/>
                <a:gd name="T107" fmla="*/ 43 h 287"/>
                <a:gd name="T108" fmla="*/ 143 w 689"/>
                <a:gd name="T109" fmla="*/ 35 h 287"/>
                <a:gd name="T110" fmla="*/ 161 w 689"/>
                <a:gd name="T111" fmla="*/ 28 h 287"/>
                <a:gd name="T112" fmla="*/ 178 w 689"/>
                <a:gd name="T113" fmla="*/ 21 h 287"/>
                <a:gd name="T114" fmla="*/ 196 w 689"/>
                <a:gd name="T115" fmla="*/ 15 h 287"/>
                <a:gd name="T116" fmla="*/ 213 w 689"/>
                <a:gd name="T117" fmla="*/ 10 h 287"/>
                <a:gd name="T118" fmla="*/ 231 w 689"/>
                <a:gd name="T119" fmla="*/ 6 h 287"/>
                <a:gd name="T120" fmla="*/ 250 w 689"/>
                <a:gd name="T121" fmla="*/ 5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89" h="287">
                  <a:moveTo>
                    <a:pt x="250" y="5"/>
                  </a:moveTo>
                  <a:lnTo>
                    <a:pt x="259" y="4"/>
                  </a:lnTo>
                  <a:lnTo>
                    <a:pt x="267" y="3"/>
                  </a:lnTo>
                  <a:lnTo>
                    <a:pt x="277" y="0"/>
                  </a:lnTo>
                  <a:lnTo>
                    <a:pt x="286" y="0"/>
                  </a:lnTo>
                  <a:lnTo>
                    <a:pt x="295" y="0"/>
                  </a:lnTo>
                  <a:lnTo>
                    <a:pt x="304" y="0"/>
                  </a:lnTo>
                  <a:lnTo>
                    <a:pt x="313" y="0"/>
                  </a:lnTo>
                  <a:lnTo>
                    <a:pt x="322" y="0"/>
                  </a:lnTo>
                  <a:lnTo>
                    <a:pt x="330" y="0"/>
                  </a:lnTo>
                  <a:lnTo>
                    <a:pt x="339" y="0"/>
                  </a:lnTo>
                  <a:lnTo>
                    <a:pt x="347" y="1"/>
                  </a:lnTo>
                  <a:lnTo>
                    <a:pt x="357" y="4"/>
                  </a:lnTo>
                  <a:lnTo>
                    <a:pt x="365" y="5"/>
                  </a:lnTo>
                  <a:lnTo>
                    <a:pt x="375" y="6"/>
                  </a:lnTo>
                  <a:lnTo>
                    <a:pt x="383" y="9"/>
                  </a:lnTo>
                  <a:lnTo>
                    <a:pt x="391" y="11"/>
                  </a:lnTo>
                  <a:lnTo>
                    <a:pt x="400" y="13"/>
                  </a:lnTo>
                  <a:lnTo>
                    <a:pt x="408" y="15"/>
                  </a:lnTo>
                  <a:lnTo>
                    <a:pt x="416" y="17"/>
                  </a:lnTo>
                  <a:lnTo>
                    <a:pt x="424" y="21"/>
                  </a:lnTo>
                  <a:lnTo>
                    <a:pt x="432" y="23"/>
                  </a:lnTo>
                  <a:lnTo>
                    <a:pt x="440" y="25"/>
                  </a:lnTo>
                  <a:lnTo>
                    <a:pt x="449" y="30"/>
                  </a:lnTo>
                  <a:lnTo>
                    <a:pt x="457" y="34"/>
                  </a:lnTo>
                  <a:lnTo>
                    <a:pt x="465" y="36"/>
                  </a:lnTo>
                  <a:lnTo>
                    <a:pt x="474" y="40"/>
                  </a:lnTo>
                  <a:lnTo>
                    <a:pt x="481" y="43"/>
                  </a:lnTo>
                  <a:lnTo>
                    <a:pt x="489" y="49"/>
                  </a:lnTo>
                  <a:lnTo>
                    <a:pt x="496" y="53"/>
                  </a:lnTo>
                  <a:lnTo>
                    <a:pt x="504" y="58"/>
                  </a:lnTo>
                  <a:lnTo>
                    <a:pt x="511" y="62"/>
                  </a:lnTo>
                  <a:lnTo>
                    <a:pt x="519" y="67"/>
                  </a:lnTo>
                  <a:lnTo>
                    <a:pt x="526" y="72"/>
                  </a:lnTo>
                  <a:lnTo>
                    <a:pt x="532" y="77"/>
                  </a:lnTo>
                  <a:lnTo>
                    <a:pt x="539" y="83"/>
                  </a:lnTo>
                  <a:lnTo>
                    <a:pt x="547" y="89"/>
                  </a:lnTo>
                  <a:lnTo>
                    <a:pt x="553" y="92"/>
                  </a:lnTo>
                  <a:lnTo>
                    <a:pt x="560" y="98"/>
                  </a:lnTo>
                  <a:lnTo>
                    <a:pt x="566" y="104"/>
                  </a:lnTo>
                  <a:lnTo>
                    <a:pt x="573" y="111"/>
                  </a:lnTo>
                  <a:lnTo>
                    <a:pt x="579" y="117"/>
                  </a:lnTo>
                  <a:lnTo>
                    <a:pt x="585" y="122"/>
                  </a:lnTo>
                  <a:lnTo>
                    <a:pt x="591" y="129"/>
                  </a:lnTo>
                  <a:lnTo>
                    <a:pt x="598" y="135"/>
                  </a:lnTo>
                  <a:lnTo>
                    <a:pt x="603" y="141"/>
                  </a:lnTo>
                  <a:lnTo>
                    <a:pt x="609" y="149"/>
                  </a:lnTo>
                  <a:lnTo>
                    <a:pt x="613" y="155"/>
                  </a:lnTo>
                  <a:lnTo>
                    <a:pt x="621" y="163"/>
                  </a:lnTo>
                  <a:lnTo>
                    <a:pt x="625" y="170"/>
                  </a:lnTo>
                  <a:lnTo>
                    <a:pt x="630" y="177"/>
                  </a:lnTo>
                  <a:lnTo>
                    <a:pt x="635" y="183"/>
                  </a:lnTo>
                  <a:lnTo>
                    <a:pt x="641" y="191"/>
                  </a:lnTo>
                  <a:lnTo>
                    <a:pt x="646" y="198"/>
                  </a:lnTo>
                  <a:lnTo>
                    <a:pt x="650" y="206"/>
                  </a:lnTo>
                  <a:lnTo>
                    <a:pt x="655" y="213"/>
                  </a:lnTo>
                  <a:lnTo>
                    <a:pt x="660" y="221"/>
                  </a:lnTo>
                  <a:lnTo>
                    <a:pt x="664" y="229"/>
                  </a:lnTo>
                  <a:lnTo>
                    <a:pt x="667" y="238"/>
                  </a:lnTo>
                  <a:lnTo>
                    <a:pt x="671" y="245"/>
                  </a:lnTo>
                  <a:lnTo>
                    <a:pt x="676" y="253"/>
                  </a:lnTo>
                  <a:lnTo>
                    <a:pt x="678" y="262"/>
                  </a:lnTo>
                  <a:lnTo>
                    <a:pt x="682" y="270"/>
                  </a:lnTo>
                  <a:lnTo>
                    <a:pt x="685" y="278"/>
                  </a:lnTo>
                  <a:lnTo>
                    <a:pt x="689" y="287"/>
                  </a:lnTo>
                  <a:lnTo>
                    <a:pt x="678" y="282"/>
                  </a:lnTo>
                  <a:lnTo>
                    <a:pt x="668" y="277"/>
                  </a:lnTo>
                  <a:lnTo>
                    <a:pt x="658" y="272"/>
                  </a:lnTo>
                  <a:lnTo>
                    <a:pt x="648" y="270"/>
                  </a:lnTo>
                  <a:lnTo>
                    <a:pt x="637" y="265"/>
                  </a:lnTo>
                  <a:lnTo>
                    <a:pt x="628" y="262"/>
                  </a:lnTo>
                  <a:lnTo>
                    <a:pt x="617" y="258"/>
                  </a:lnTo>
                  <a:lnTo>
                    <a:pt x="608" y="254"/>
                  </a:lnTo>
                  <a:lnTo>
                    <a:pt x="597" y="251"/>
                  </a:lnTo>
                  <a:lnTo>
                    <a:pt x="586" y="248"/>
                  </a:lnTo>
                  <a:lnTo>
                    <a:pt x="576" y="245"/>
                  </a:lnTo>
                  <a:lnTo>
                    <a:pt x="566" y="243"/>
                  </a:lnTo>
                  <a:lnTo>
                    <a:pt x="555" y="240"/>
                  </a:lnTo>
                  <a:lnTo>
                    <a:pt x="544" y="238"/>
                  </a:lnTo>
                  <a:lnTo>
                    <a:pt x="535" y="237"/>
                  </a:lnTo>
                  <a:lnTo>
                    <a:pt x="524" y="234"/>
                  </a:lnTo>
                  <a:lnTo>
                    <a:pt x="513" y="232"/>
                  </a:lnTo>
                  <a:lnTo>
                    <a:pt x="502" y="229"/>
                  </a:lnTo>
                  <a:lnTo>
                    <a:pt x="490" y="228"/>
                  </a:lnTo>
                  <a:lnTo>
                    <a:pt x="481" y="227"/>
                  </a:lnTo>
                  <a:lnTo>
                    <a:pt x="470" y="225"/>
                  </a:lnTo>
                  <a:lnTo>
                    <a:pt x="458" y="225"/>
                  </a:lnTo>
                  <a:lnTo>
                    <a:pt x="447" y="222"/>
                  </a:lnTo>
                  <a:lnTo>
                    <a:pt x="437" y="222"/>
                  </a:lnTo>
                  <a:lnTo>
                    <a:pt x="426" y="221"/>
                  </a:lnTo>
                  <a:lnTo>
                    <a:pt x="415" y="221"/>
                  </a:lnTo>
                  <a:lnTo>
                    <a:pt x="403" y="220"/>
                  </a:lnTo>
                  <a:lnTo>
                    <a:pt x="393" y="220"/>
                  </a:lnTo>
                  <a:lnTo>
                    <a:pt x="382" y="220"/>
                  </a:lnTo>
                  <a:lnTo>
                    <a:pt x="371" y="220"/>
                  </a:lnTo>
                  <a:lnTo>
                    <a:pt x="359" y="220"/>
                  </a:lnTo>
                  <a:lnTo>
                    <a:pt x="350" y="220"/>
                  </a:lnTo>
                  <a:lnTo>
                    <a:pt x="338" y="220"/>
                  </a:lnTo>
                  <a:lnTo>
                    <a:pt x="326" y="220"/>
                  </a:lnTo>
                  <a:lnTo>
                    <a:pt x="315" y="220"/>
                  </a:lnTo>
                  <a:lnTo>
                    <a:pt x="304" y="220"/>
                  </a:lnTo>
                  <a:lnTo>
                    <a:pt x="292" y="220"/>
                  </a:lnTo>
                  <a:lnTo>
                    <a:pt x="282" y="221"/>
                  </a:lnTo>
                  <a:lnTo>
                    <a:pt x="271" y="221"/>
                  </a:lnTo>
                  <a:lnTo>
                    <a:pt x="259" y="222"/>
                  </a:lnTo>
                  <a:lnTo>
                    <a:pt x="248" y="222"/>
                  </a:lnTo>
                  <a:lnTo>
                    <a:pt x="237" y="223"/>
                  </a:lnTo>
                  <a:lnTo>
                    <a:pt x="225" y="225"/>
                  </a:lnTo>
                  <a:lnTo>
                    <a:pt x="215" y="226"/>
                  </a:lnTo>
                  <a:lnTo>
                    <a:pt x="204" y="227"/>
                  </a:lnTo>
                  <a:lnTo>
                    <a:pt x="193" y="229"/>
                  </a:lnTo>
                  <a:lnTo>
                    <a:pt x="181" y="229"/>
                  </a:lnTo>
                  <a:lnTo>
                    <a:pt x="172" y="232"/>
                  </a:lnTo>
                  <a:lnTo>
                    <a:pt x="160" y="233"/>
                  </a:lnTo>
                  <a:lnTo>
                    <a:pt x="149" y="234"/>
                  </a:lnTo>
                  <a:lnTo>
                    <a:pt x="138" y="235"/>
                  </a:lnTo>
                  <a:lnTo>
                    <a:pt x="126" y="238"/>
                  </a:lnTo>
                  <a:lnTo>
                    <a:pt x="116" y="238"/>
                  </a:lnTo>
                  <a:lnTo>
                    <a:pt x="106" y="241"/>
                  </a:lnTo>
                  <a:lnTo>
                    <a:pt x="95" y="241"/>
                  </a:lnTo>
                  <a:lnTo>
                    <a:pt x="86" y="245"/>
                  </a:lnTo>
                  <a:lnTo>
                    <a:pt x="74" y="246"/>
                  </a:lnTo>
                  <a:lnTo>
                    <a:pt x="63" y="248"/>
                  </a:lnTo>
                  <a:lnTo>
                    <a:pt x="52" y="250"/>
                  </a:lnTo>
                  <a:lnTo>
                    <a:pt x="43" y="253"/>
                  </a:lnTo>
                  <a:lnTo>
                    <a:pt x="32" y="254"/>
                  </a:lnTo>
                  <a:lnTo>
                    <a:pt x="21" y="258"/>
                  </a:lnTo>
                  <a:lnTo>
                    <a:pt x="12" y="260"/>
                  </a:lnTo>
                  <a:lnTo>
                    <a:pt x="2" y="263"/>
                  </a:lnTo>
                  <a:lnTo>
                    <a:pt x="1" y="256"/>
                  </a:lnTo>
                  <a:lnTo>
                    <a:pt x="0" y="250"/>
                  </a:lnTo>
                  <a:lnTo>
                    <a:pt x="0" y="241"/>
                  </a:lnTo>
                  <a:lnTo>
                    <a:pt x="0" y="235"/>
                  </a:lnTo>
                  <a:lnTo>
                    <a:pt x="0" y="228"/>
                  </a:lnTo>
                  <a:lnTo>
                    <a:pt x="0" y="222"/>
                  </a:lnTo>
                  <a:lnTo>
                    <a:pt x="1" y="215"/>
                  </a:lnTo>
                  <a:lnTo>
                    <a:pt x="3" y="209"/>
                  </a:lnTo>
                  <a:lnTo>
                    <a:pt x="3" y="203"/>
                  </a:lnTo>
                  <a:lnTo>
                    <a:pt x="5" y="196"/>
                  </a:lnTo>
                  <a:lnTo>
                    <a:pt x="6" y="190"/>
                  </a:lnTo>
                  <a:lnTo>
                    <a:pt x="8" y="184"/>
                  </a:lnTo>
                  <a:lnTo>
                    <a:pt x="9" y="179"/>
                  </a:lnTo>
                  <a:lnTo>
                    <a:pt x="12" y="173"/>
                  </a:lnTo>
                  <a:lnTo>
                    <a:pt x="14" y="167"/>
                  </a:lnTo>
                  <a:lnTo>
                    <a:pt x="16" y="163"/>
                  </a:lnTo>
                  <a:lnTo>
                    <a:pt x="19" y="157"/>
                  </a:lnTo>
                  <a:lnTo>
                    <a:pt x="20" y="151"/>
                  </a:lnTo>
                  <a:lnTo>
                    <a:pt x="24" y="146"/>
                  </a:lnTo>
                  <a:lnTo>
                    <a:pt x="27" y="140"/>
                  </a:lnTo>
                  <a:lnTo>
                    <a:pt x="32" y="129"/>
                  </a:lnTo>
                  <a:lnTo>
                    <a:pt x="40" y="121"/>
                  </a:lnTo>
                  <a:lnTo>
                    <a:pt x="47" y="110"/>
                  </a:lnTo>
                  <a:lnTo>
                    <a:pt x="56" y="101"/>
                  </a:lnTo>
                  <a:lnTo>
                    <a:pt x="64" y="92"/>
                  </a:lnTo>
                  <a:lnTo>
                    <a:pt x="73" y="84"/>
                  </a:lnTo>
                  <a:lnTo>
                    <a:pt x="82" y="75"/>
                  </a:lnTo>
                  <a:lnTo>
                    <a:pt x="92" y="67"/>
                  </a:lnTo>
                  <a:lnTo>
                    <a:pt x="101" y="60"/>
                  </a:lnTo>
                  <a:lnTo>
                    <a:pt x="111" y="54"/>
                  </a:lnTo>
                  <a:lnTo>
                    <a:pt x="116" y="50"/>
                  </a:lnTo>
                  <a:lnTo>
                    <a:pt x="122" y="47"/>
                  </a:lnTo>
                  <a:lnTo>
                    <a:pt x="126" y="43"/>
                  </a:lnTo>
                  <a:lnTo>
                    <a:pt x="132" y="41"/>
                  </a:lnTo>
                  <a:lnTo>
                    <a:pt x="138" y="38"/>
                  </a:lnTo>
                  <a:lnTo>
                    <a:pt x="143" y="35"/>
                  </a:lnTo>
                  <a:lnTo>
                    <a:pt x="149" y="32"/>
                  </a:lnTo>
                  <a:lnTo>
                    <a:pt x="156" y="30"/>
                  </a:lnTo>
                  <a:lnTo>
                    <a:pt x="161" y="28"/>
                  </a:lnTo>
                  <a:lnTo>
                    <a:pt x="167" y="25"/>
                  </a:lnTo>
                  <a:lnTo>
                    <a:pt x="172" y="22"/>
                  </a:lnTo>
                  <a:lnTo>
                    <a:pt x="178" y="21"/>
                  </a:lnTo>
                  <a:lnTo>
                    <a:pt x="184" y="17"/>
                  </a:lnTo>
                  <a:lnTo>
                    <a:pt x="190" y="17"/>
                  </a:lnTo>
                  <a:lnTo>
                    <a:pt x="196" y="15"/>
                  </a:lnTo>
                  <a:lnTo>
                    <a:pt x="202" y="13"/>
                  </a:lnTo>
                  <a:lnTo>
                    <a:pt x="207" y="11"/>
                  </a:lnTo>
                  <a:lnTo>
                    <a:pt x="213" y="10"/>
                  </a:lnTo>
                  <a:lnTo>
                    <a:pt x="219" y="9"/>
                  </a:lnTo>
                  <a:lnTo>
                    <a:pt x="225" y="9"/>
                  </a:lnTo>
                  <a:lnTo>
                    <a:pt x="231" y="6"/>
                  </a:lnTo>
                  <a:lnTo>
                    <a:pt x="237" y="5"/>
                  </a:lnTo>
                  <a:lnTo>
                    <a:pt x="243" y="5"/>
                  </a:lnTo>
                  <a:lnTo>
                    <a:pt x="250" y="5"/>
                  </a:lnTo>
                  <a:lnTo>
                    <a:pt x="250" y="5"/>
                  </a:lnTo>
                  <a:close/>
                </a:path>
              </a:pathLst>
            </a:custGeom>
            <a:solidFill>
              <a:srgbClr val="FFF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2" name="Freeform 38"/>
            <p:cNvSpPr>
              <a:spLocks/>
            </p:cNvSpPr>
            <p:nvPr/>
          </p:nvSpPr>
          <p:spPr bwMode="auto">
            <a:xfrm>
              <a:off x="5179" y="625"/>
              <a:ext cx="75" cy="75"/>
            </a:xfrm>
            <a:custGeom>
              <a:avLst/>
              <a:gdLst>
                <a:gd name="T0" fmla="*/ 109 w 223"/>
                <a:gd name="T1" fmla="*/ 0 h 226"/>
                <a:gd name="T2" fmla="*/ 125 w 223"/>
                <a:gd name="T3" fmla="*/ 0 h 226"/>
                <a:gd name="T4" fmla="*/ 140 w 223"/>
                <a:gd name="T5" fmla="*/ 0 h 226"/>
                <a:gd name="T6" fmla="*/ 154 w 223"/>
                <a:gd name="T7" fmla="*/ 3 h 226"/>
                <a:gd name="T8" fmla="*/ 166 w 223"/>
                <a:gd name="T9" fmla="*/ 7 h 226"/>
                <a:gd name="T10" fmla="*/ 177 w 223"/>
                <a:gd name="T11" fmla="*/ 13 h 226"/>
                <a:gd name="T12" fmla="*/ 191 w 223"/>
                <a:gd name="T13" fmla="*/ 24 h 226"/>
                <a:gd name="T14" fmla="*/ 203 w 223"/>
                <a:gd name="T15" fmla="*/ 37 h 226"/>
                <a:gd name="T16" fmla="*/ 208 w 223"/>
                <a:gd name="T17" fmla="*/ 47 h 226"/>
                <a:gd name="T18" fmla="*/ 212 w 223"/>
                <a:gd name="T19" fmla="*/ 59 h 226"/>
                <a:gd name="T20" fmla="*/ 217 w 223"/>
                <a:gd name="T21" fmla="*/ 70 h 226"/>
                <a:gd name="T22" fmla="*/ 220 w 223"/>
                <a:gd name="T23" fmla="*/ 81 h 226"/>
                <a:gd name="T24" fmla="*/ 222 w 223"/>
                <a:gd name="T25" fmla="*/ 93 h 226"/>
                <a:gd name="T26" fmla="*/ 223 w 223"/>
                <a:gd name="T27" fmla="*/ 105 h 226"/>
                <a:gd name="T28" fmla="*/ 223 w 223"/>
                <a:gd name="T29" fmla="*/ 118 h 226"/>
                <a:gd name="T30" fmla="*/ 221 w 223"/>
                <a:gd name="T31" fmla="*/ 130 h 226"/>
                <a:gd name="T32" fmla="*/ 218 w 223"/>
                <a:gd name="T33" fmla="*/ 141 h 226"/>
                <a:gd name="T34" fmla="*/ 215 w 223"/>
                <a:gd name="T35" fmla="*/ 152 h 226"/>
                <a:gd name="T36" fmla="*/ 211 w 223"/>
                <a:gd name="T37" fmla="*/ 163 h 226"/>
                <a:gd name="T38" fmla="*/ 203 w 223"/>
                <a:gd name="T39" fmla="*/ 178 h 226"/>
                <a:gd name="T40" fmla="*/ 191 w 223"/>
                <a:gd name="T41" fmla="*/ 196 h 226"/>
                <a:gd name="T42" fmla="*/ 174 w 223"/>
                <a:gd name="T43" fmla="*/ 209 h 226"/>
                <a:gd name="T44" fmla="*/ 159 w 223"/>
                <a:gd name="T45" fmla="*/ 216 h 226"/>
                <a:gd name="T46" fmla="*/ 148 w 223"/>
                <a:gd name="T47" fmla="*/ 221 h 226"/>
                <a:gd name="T48" fmla="*/ 137 w 223"/>
                <a:gd name="T49" fmla="*/ 225 h 226"/>
                <a:gd name="T50" fmla="*/ 124 w 223"/>
                <a:gd name="T51" fmla="*/ 225 h 226"/>
                <a:gd name="T52" fmla="*/ 111 w 223"/>
                <a:gd name="T53" fmla="*/ 225 h 226"/>
                <a:gd name="T54" fmla="*/ 98 w 223"/>
                <a:gd name="T55" fmla="*/ 225 h 226"/>
                <a:gd name="T56" fmla="*/ 84 w 223"/>
                <a:gd name="T57" fmla="*/ 221 h 226"/>
                <a:gd name="T58" fmla="*/ 72 w 223"/>
                <a:gd name="T59" fmla="*/ 220 h 226"/>
                <a:gd name="T60" fmla="*/ 60 w 223"/>
                <a:gd name="T61" fmla="*/ 216 h 226"/>
                <a:gd name="T62" fmla="*/ 49 w 223"/>
                <a:gd name="T63" fmla="*/ 210 h 226"/>
                <a:gd name="T64" fmla="*/ 35 w 223"/>
                <a:gd name="T65" fmla="*/ 201 h 226"/>
                <a:gd name="T66" fmla="*/ 20 w 223"/>
                <a:gd name="T67" fmla="*/ 184 h 226"/>
                <a:gd name="T68" fmla="*/ 12 w 223"/>
                <a:gd name="T69" fmla="*/ 171 h 226"/>
                <a:gd name="T70" fmla="*/ 7 w 223"/>
                <a:gd name="T71" fmla="*/ 159 h 226"/>
                <a:gd name="T72" fmla="*/ 4 w 223"/>
                <a:gd name="T73" fmla="*/ 148 h 226"/>
                <a:gd name="T74" fmla="*/ 1 w 223"/>
                <a:gd name="T75" fmla="*/ 138 h 226"/>
                <a:gd name="T76" fmla="*/ 1 w 223"/>
                <a:gd name="T77" fmla="*/ 124 h 226"/>
                <a:gd name="T78" fmla="*/ 0 w 223"/>
                <a:gd name="T79" fmla="*/ 114 h 226"/>
                <a:gd name="T80" fmla="*/ 1 w 223"/>
                <a:gd name="T81" fmla="*/ 102 h 226"/>
                <a:gd name="T82" fmla="*/ 2 w 223"/>
                <a:gd name="T83" fmla="*/ 91 h 226"/>
                <a:gd name="T84" fmla="*/ 6 w 223"/>
                <a:gd name="T85" fmla="*/ 75 h 226"/>
                <a:gd name="T86" fmla="*/ 12 w 223"/>
                <a:gd name="T87" fmla="*/ 59 h 226"/>
                <a:gd name="T88" fmla="*/ 20 w 223"/>
                <a:gd name="T89" fmla="*/ 43 h 226"/>
                <a:gd name="T90" fmla="*/ 31 w 223"/>
                <a:gd name="T91" fmla="*/ 30 h 226"/>
                <a:gd name="T92" fmla="*/ 43 w 223"/>
                <a:gd name="T93" fmla="*/ 19 h 226"/>
                <a:gd name="T94" fmla="*/ 57 w 223"/>
                <a:gd name="T95" fmla="*/ 10 h 226"/>
                <a:gd name="T96" fmla="*/ 74 w 223"/>
                <a:gd name="T97" fmla="*/ 5 h 226"/>
                <a:gd name="T98" fmla="*/ 92 w 223"/>
                <a:gd name="T99" fmla="*/ 1 h 226"/>
                <a:gd name="T100" fmla="*/ 101 w 223"/>
                <a:gd name="T101" fmla="*/ 3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3" h="226">
                  <a:moveTo>
                    <a:pt x="101" y="3"/>
                  </a:moveTo>
                  <a:lnTo>
                    <a:pt x="109" y="0"/>
                  </a:lnTo>
                  <a:lnTo>
                    <a:pt x="117" y="0"/>
                  </a:lnTo>
                  <a:lnTo>
                    <a:pt x="125" y="0"/>
                  </a:lnTo>
                  <a:lnTo>
                    <a:pt x="134" y="0"/>
                  </a:lnTo>
                  <a:lnTo>
                    <a:pt x="140" y="0"/>
                  </a:lnTo>
                  <a:lnTo>
                    <a:pt x="147" y="1"/>
                  </a:lnTo>
                  <a:lnTo>
                    <a:pt x="154" y="3"/>
                  </a:lnTo>
                  <a:lnTo>
                    <a:pt x="160" y="5"/>
                  </a:lnTo>
                  <a:lnTo>
                    <a:pt x="166" y="7"/>
                  </a:lnTo>
                  <a:lnTo>
                    <a:pt x="171" y="10"/>
                  </a:lnTo>
                  <a:lnTo>
                    <a:pt x="177" y="13"/>
                  </a:lnTo>
                  <a:lnTo>
                    <a:pt x="183" y="17"/>
                  </a:lnTo>
                  <a:lnTo>
                    <a:pt x="191" y="24"/>
                  </a:lnTo>
                  <a:lnTo>
                    <a:pt x="199" y="34"/>
                  </a:lnTo>
                  <a:lnTo>
                    <a:pt x="203" y="37"/>
                  </a:lnTo>
                  <a:lnTo>
                    <a:pt x="205" y="42"/>
                  </a:lnTo>
                  <a:lnTo>
                    <a:pt x="208" y="47"/>
                  </a:lnTo>
                  <a:lnTo>
                    <a:pt x="211" y="53"/>
                  </a:lnTo>
                  <a:lnTo>
                    <a:pt x="212" y="59"/>
                  </a:lnTo>
                  <a:lnTo>
                    <a:pt x="216" y="64"/>
                  </a:lnTo>
                  <a:lnTo>
                    <a:pt x="217" y="70"/>
                  </a:lnTo>
                  <a:lnTo>
                    <a:pt x="220" y="75"/>
                  </a:lnTo>
                  <a:lnTo>
                    <a:pt x="220" y="81"/>
                  </a:lnTo>
                  <a:lnTo>
                    <a:pt x="221" y="87"/>
                  </a:lnTo>
                  <a:lnTo>
                    <a:pt x="222" y="93"/>
                  </a:lnTo>
                  <a:lnTo>
                    <a:pt x="223" y="99"/>
                  </a:lnTo>
                  <a:lnTo>
                    <a:pt x="223" y="105"/>
                  </a:lnTo>
                  <a:lnTo>
                    <a:pt x="223" y="112"/>
                  </a:lnTo>
                  <a:lnTo>
                    <a:pt x="223" y="118"/>
                  </a:lnTo>
                  <a:lnTo>
                    <a:pt x="223" y="126"/>
                  </a:lnTo>
                  <a:lnTo>
                    <a:pt x="221" y="130"/>
                  </a:lnTo>
                  <a:lnTo>
                    <a:pt x="220" y="136"/>
                  </a:lnTo>
                  <a:lnTo>
                    <a:pt x="218" y="141"/>
                  </a:lnTo>
                  <a:lnTo>
                    <a:pt x="217" y="147"/>
                  </a:lnTo>
                  <a:lnTo>
                    <a:pt x="215" y="152"/>
                  </a:lnTo>
                  <a:lnTo>
                    <a:pt x="212" y="158"/>
                  </a:lnTo>
                  <a:lnTo>
                    <a:pt x="211" y="163"/>
                  </a:lnTo>
                  <a:lnTo>
                    <a:pt x="209" y="169"/>
                  </a:lnTo>
                  <a:lnTo>
                    <a:pt x="203" y="178"/>
                  </a:lnTo>
                  <a:lnTo>
                    <a:pt x="197" y="186"/>
                  </a:lnTo>
                  <a:lnTo>
                    <a:pt x="191" y="196"/>
                  </a:lnTo>
                  <a:lnTo>
                    <a:pt x="183" y="203"/>
                  </a:lnTo>
                  <a:lnTo>
                    <a:pt x="174" y="209"/>
                  </a:lnTo>
                  <a:lnTo>
                    <a:pt x="165" y="215"/>
                  </a:lnTo>
                  <a:lnTo>
                    <a:pt x="159" y="216"/>
                  </a:lnTo>
                  <a:lnTo>
                    <a:pt x="154" y="220"/>
                  </a:lnTo>
                  <a:lnTo>
                    <a:pt x="148" y="221"/>
                  </a:lnTo>
                  <a:lnTo>
                    <a:pt x="143" y="223"/>
                  </a:lnTo>
                  <a:lnTo>
                    <a:pt x="137" y="225"/>
                  </a:lnTo>
                  <a:lnTo>
                    <a:pt x="130" y="225"/>
                  </a:lnTo>
                  <a:lnTo>
                    <a:pt x="124" y="225"/>
                  </a:lnTo>
                  <a:lnTo>
                    <a:pt x="118" y="226"/>
                  </a:lnTo>
                  <a:lnTo>
                    <a:pt x="111" y="225"/>
                  </a:lnTo>
                  <a:lnTo>
                    <a:pt x="105" y="225"/>
                  </a:lnTo>
                  <a:lnTo>
                    <a:pt x="98" y="225"/>
                  </a:lnTo>
                  <a:lnTo>
                    <a:pt x="92" y="223"/>
                  </a:lnTo>
                  <a:lnTo>
                    <a:pt x="84" y="221"/>
                  </a:lnTo>
                  <a:lnTo>
                    <a:pt x="78" y="220"/>
                  </a:lnTo>
                  <a:lnTo>
                    <a:pt x="72" y="220"/>
                  </a:lnTo>
                  <a:lnTo>
                    <a:pt x="66" y="219"/>
                  </a:lnTo>
                  <a:lnTo>
                    <a:pt x="60" y="216"/>
                  </a:lnTo>
                  <a:lnTo>
                    <a:pt x="54" y="213"/>
                  </a:lnTo>
                  <a:lnTo>
                    <a:pt x="49" y="210"/>
                  </a:lnTo>
                  <a:lnTo>
                    <a:pt x="44" y="208"/>
                  </a:lnTo>
                  <a:lnTo>
                    <a:pt x="35" y="201"/>
                  </a:lnTo>
                  <a:lnTo>
                    <a:pt x="26" y="194"/>
                  </a:lnTo>
                  <a:lnTo>
                    <a:pt x="20" y="184"/>
                  </a:lnTo>
                  <a:lnTo>
                    <a:pt x="14" y="176"/>
                  </a:lnTo>
                  <a:lnTo>
                    <a:pt x="12" y="171"/>
                  </a:lnTo>
                  <a:lnTo>
                    <a:pt x="9" y="165"/>
                  </a:lnTo>
                  <a:lnTo>
                    <a:pt x="7" y="159"/>
                  </a:lnTo>
                  <a:lnTo>
                    <a:pt x="6" y="154"/>
                  </a:lnTo>
                  <a:lnTo>
                    <a:pt x="4" y="148"/>
                  </a:lnTo>
                  <a:lnTo>
                    <a:pt x="2" y="142"/>
                  </a:lnTo>
                  <a:lnTo>
                    <a:pt x="1" y="138"/>
                  </a:lnTo>
                  <a:lnTo>
                    <a:pt x="1" y="132"/>
                  </a:lnTo>
                  <a:lnTo>
                    <a:pt x="1" y="124"/>
                  </a:lnTo>
                  <a:lnTo>
                    <a:pt x="0" y="120"/>
                  </a:lnTo>
                  <a:lnTo>
                    <a:pt x="0" y="114"/>
                  </a:lnTo>
                  <a:lnTo>
                    <a:pt x="1" y="109"/>
                  </a:lnTo>
                  <a:lnTo>
                    <a:pt x="1" y="102"/>
                  </a:lnTo>
                  <a:lnTo>
                    <a:pt x="1" y="96"/>
                  </a:lnTo>
                  <a:lnTo>
                    <a:pt x="2" y="91"/>
                  </a:lnTo>
                  <a:lnTo>
                    <a:pt x="5" y="85"/>
                  </a:lnTo>
                  <a:lnTo>
                    <a:pt x="6" y="75"/>
                  </a:lnTo>
                  <a:lnTo>
                    <a:pt x="9" y="67"/>
                  </a:lnTo>
                  <a:lnTo>
                    <a:pt x="12" y="59"/>
                  </a:lnTo>
                  <a:lnTo>
                    <a:pt x="17" y="52"/>
                  </a:lnTo>
                  <a:lnTo>
                    <a:pt x="20" y="43"/>
                  </a:lnTo>
                  <a:lnTo>
                    <a:pt x="26" y="37"/>
                  </a:lnTo>
                  <a:lnTo>
                    <a:pt x="31" y="30"/>
                  </a:lnTo>
                  <a:lnTo>
                    <a:pt x="38" y="25"/>
                  </a:lnTo>
                  <a:lnTo>
                    <a:pt x="43" y="19"/>
                  </a:lnTo>
                  <a:lnTo>
                    <a:pt x="50" y="15"/>
                  </a:lnTo>
                  <a:lnTo>
                    <a:pt x="57" y="10"/>
                  </a:lnTo>
                  <a:lnTo>
                    <a:pt x="66" y="7"/>
                  </a:lnTo>
                  <a:lnTo>
                    <a:pt x="74" y="5"/>
                  </a:lnTo>
                  <a:lnTo>
                    <a:pt x="82" y="3"/>
                  </a:lnTo>
                  <a:lnTo>
                    <a:pt x="92" y="1"/>
                  </a:lnTo>
                  <a:lnTo>
                    <a:pt x="101" y="3"/>
                  </a:lnTo>
                  <a:lnTo>
                    <a:pt x="101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3" name="Freeform 39"/>
            <p:cNvSpPr>
              <a:spLocks/>
            </p:cNvSpPr>
            <p:nvPr/>
          </p:nvSpPr>
          <p:spPr bwMode="auto">
            <a:xfrm>
              <a:off x="5196" y="642"/>
              <a:ext cx="42" cy="39"/>
            </a:xfrm>
            <a:custGeom>
              <a:avLst/>
              <a:gdLst>
                <a:gd name="T0" fmla="*/ 66 w 124"/>
                <a:gd name="T1" fmla="*/ 0 h 118"/>
                <a:gd name="T2" fmla="*/ 73 w 124"/>
                <a:gd name="T3" fmla="*/ 0 h 118"/>
                <a:gd name="T4" fmla="*/ 80 w 124"/>
                <a:gd name="T5" fmla="*/ 1 h 118"/>
                <a:gd name="T6" fmla="*/ 86 w 124"/>
                <a:gd name="T7" fmla="*/ 2 h 118"/>
                <a:gd name="T8" fmla="*/ 95 w 124"/>
                <a:gd name="T9" fmla="*/ 6 h 118"/>
                <a:gd name="T10" fmla="*/ 99 w 124"/>
                <a:gd name="T11" fmla="*/ 8 h 118"/>
                <a:gd name="T12" fmla="*/ 105 w 124"/>
                <a:gd name="T13" fmla="*/ 13 h 118"/>
                <a:gd name="T14" fmla="*/ 109 w 124"/>
                <a:gd name="T15" fmla="*/ 16 h 118"/>
                <a:gd name="T16" fmla="*/ 114 w 124"/>
                <a:gd name="T17" fmla="*/ 22 h 118"/>
                <a:gd name="T18" fmla="*/ 116 w 124"/>
                <a:gd name="T19" fmla="*/ 27 h 118"/>
                <a:gd name="T20" fmla="*/ 120 w 124"/>
                <a:gd name="T21" fmla="*/ 32 h 118"/>
                <a:gd name="T22" fmla="*/ 121 w 124"/>
                <a:gd name="T23" fmla="*/ 38 h 118"/>
                <a:gd name="T24" fmla="*/ 124 w 124"/>
                <a:gd name="T25" fmla="*/ 44 h 118"/>
                <a:gd name="T26" fmla="*/ 124 w 124"/>
                <a:gd name="T27" fmla="*/ 49 h 118"/>
                <a:gd name="T28" fmla="*/ 124 w 124"/>
                <a:gd name="T29" fmla="*/ 55 h 118"/>
                <a:gd name="T30" fmla="*/ 124 w 124"/>
                <a:gd name="T31" fmla="*/ 60 h 118"/>
                <a:gd name="T32" fmla="*/ 124 w 124"/>
                <a:gd name="T33" fmla="*/ 68 h 118"/>
                <a:gd name="T34" fmla="*/ 123 w 124"/>
                <a:gd name="T35" fmla="*/ 72 h 118"/>
                <a:gd name="T36" fmla="*/ 122 w 124"/>
                <a:gd name="T37" fmla="*/ 77 h 118"/>
                <a:gd name="T38" fmla="*/ 120 w 124"/>
                <a:gd name="T39" fmla="*/ 82 h 118"/>
                <a:gd name="T40" fmla="*/ 118 w 124"/>
                <a:gd name="T41" fmla="*/ 88 h 118"/>
                <a:gd name="T42" fmla="*/ 111 w 124"/>
                <a:gd name="T43" fmla="*/ 96 h 118"/>
                <a:gd name="T44" fmla="*/ 105 w 124"/>
                <a:gd name="T45" fmla="*/ 105 h 118"/>
                <a:gd name="T46" fmla="*/ 101 w 124"/>
                <a:gd name="T47" fmla="*/ 107 h 118"/>
                <a:gd name="T48" fmla="*/ 96 w 124"/>
                <a:gd name="T49" fmla="*/ 111 h 118"/>
                <a:gd name="T50" fmla="*/ 91 w 124"/>
                <a:gd name="T51" fmla="*/ 112 h 118"/>
                <a:gd name="T52" fmla="*/ 85 w 124"/>
                <a:gd name="T53" fmla="*/ 114 h 118"/>
                <a:gd name="T54" fmla="*/ 79 w 124"/>
                <a:gd name="T55" fmla="*/ 115 h 118"/>
                <a:gd name="T56" fmla="*/ 73 w 124"/>
                <a:gd name="T57" fmla="*/ 118 h 118"/>
                <a:gd name="T58" fmla="*/ 66 w 124"/>
                <a:gd name="T59" fmla="*/ 118 h 118"/>
                <a:gd name="T60" fmla="*/ 60 w 124"/>
                <a:gd name="T61" fmla="*/ 118 h 118"/>
                <a:gd name="T62" fmla="*/ 54 w 124"/>
                <a:gd name="T63" fmla="*/ 117 h 118"/>
                <a:gd name="T64" fmla="*/ 49 w 124"/>
                <a:gd name="T65" fmla="*/ 115 h 118"/>
                <a:gd name="T66" fmla="*/ 44 w 124"/>
                <a:gd name="T67" fmla="*/ 114 h 118"/>
                <a:gd name="T68" fmla="*/ 41 w 124"/>
                <a:gd name="T69" fmla="*/ 114 h 118"/>
                <a:gd name="T70" fmla="*/ 33 w 124"/>
                <a:gd name="T71" fmla="*/ 111 h 118"/>
                <a:gd name="T72" fmla="*/ 25 w 124"/>
                <a:gd name="T73" fmla="*/ 108 h 118"/>
                <a:gd name="T74" fmla="*/ 19 w 124"/>
                <a:gd name="T75" fmla="*/ 105 h 118"/>
                <a:gd name="T76" fmla="*/ 15 w 124"/>
                <a:gd name="T77" fmla="*/ 101 h 118"/>
                <a:gd name="T78" fmla="*/ 10 w 124"/>
                <a:gd name="T79" fmla="*/ 96 h 118"/>
                <a:gd name="T80" fmla="*/ 7 w 124"/>
                <a:gd name="T81" fmla="*/ 92 h 118"/>
                <a:gd name="T82" fmla="*/ 4 w 124"/>
                <a:gd name="T83" fmla="*/ 86 h 118"/>
                <a:gd name="T84" fmla="*/ 1 w 124"/>
                <a:gd name="T85" fmla="*/ 80 h 118"/>
                <a:gd name="T86" fmla="*/ 0 w 124"/>
                <a:gd name="T87" fmla="*/ 72 h 118"/>
                <a:gd name="T88" fmla="*/ 0 w 124"/>
                <a:gd name="T89" fmla="*/ 68 h 118"/>
                <a:gd name="T90" fmla="*/ 0 w 124"/>
                <a:gd name="T91" fmla="*/ 60 h 118"/>
                <a:gd name="T92" fmla="*/ 0 w 124"/>
                <a:gd name="T93" fmla="*/ 55 h 118"/>
                <a:gd name="T94" fmla="*/ 3 w 124"/>
                <a:gd name="T95" fmla="*/ 49 h 118"/>
                <a:gd name="T96" fmla="*/ 5 w 124"/>
                <a:gd name="T97" fmla="*/ 44 h 118"/>
                <a:gd name="T98" fmla="*/ 9 w 124"/>
                <a:gd name="T99" fmla="*/ 34 h 118"/>
                <a:gd name="T100" fmla="*/ 13 w 124"/>
                <a:gd name="T101" fmla="*/ 26 h 118"/>
                <a:gd name="T102" fmla="*/ 19 w 124"/>
                <a:gd name="T103" fmla="*/ 19 h 118"/>
                <a:gd name="T104" fmla="*/ 28 w 124"/>
                <a:gd name="T105" fmla="*/ 13 h 118"/>
                <a:gd name="T106" fmla="*/ 36 w 124"/>
                <a:gd name="T107" fmla="*/ 7 h 118"/>
                <a:gd name="T108" fmla="*/ 46 w 124"/>
                <a:gd name="T109" fmla="*/ 2 h 118"/>
                <a:gd name="T110" fmla="*/ 49 w 124"/>
                <a:gd name="T111" fmla="*/ 1 h 118"/>
                <a:gd name="T112" fmla="*/ 54 w 124"/>
                <a:gd name="T113" fmla="*/ 0 h 118"/>
                <a:gd name="T114" fmla="*/ 60 w 124"/>
                <a:gd name="T115" fmla="*/ 0 h 118"/>
                <a:gd name="T116" fmla="*/ 66 w 124"/>
                <a:gd name="T117" fmla="*/ 0 h 118"/>
                <a:gd name="T118" fmla="*/ 66 w 124"/>
                <a:gd name="T11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4" h="118">
                  <a:moveTo>
                    <a:pt x="66" y="0"/>
                  </a:moveTo>
                  <a:lnTo>
                    <a:pt x="73" y="0"/>
                  </a:lnTo>
                  <a:lnTo>
                    <a:pt x="80" y="1"/>
                  </a:lnTo>
                  <a:lnTo>
                    <a:pt x="86" y="2"/>
                  </a:lnTo>
                  <a:lnTo>
                    <a:pt x="95" y="6"/>
                  </a:lnTo>
                  <a:lnTo>
                    <a:pt x="99" y="8"/>
                  </a:lnTo>
                  <a:lnTo>
                    <a:pt x="105" y="13"/>
                  </a:lnTo>
                  <a:lnTo>
                    <a:pt x="109" y="16"/>
                  </a:lnTo>
                  <a:lnTo>
                    <a:pt x="114" y="22"/>
                  </a:lnTo>
                  <a:lnTo>
                    <a:pt x="116" y="27"/>
                  </a:lnTo>
                  <a:lnTo>
                    <a:pt x="120" y="32"/>
                  </a:lnTo>
                  <a:lnTo>
                    <a:pt x="121" y="38"/>
                  </a:lnTo>
                  <a:lnTo>
                    <a:pt x="124" y="44"/>
                  </a:lnTo>
                  <a:lnTo>
                    <a:pt x="124" y="49"/>
                  </a:lnTo>
                  <a:lnTo>
                    <a:pt x="124" y="55"/>
                  </a:lnTo>
                  <a:lnTo>
                    <a:pt x="124" y="60"/>
                  </a:lnTo>
                  <a:lnTo>
                    <a:pt x="124" y="68"/>
                  </a:lnTo>
                  <a:lnTo>
                    <a:pt x="123" y="72"/>
                  </a:lnTo>
                  <a:lnTo>
                    <a:pt x="122" y="77"/>
                  </a:lnTo>
                  <a:lnTo>
                    <a:pt x="120" y="82"/>
                  </a:lnTo>
                  <a:lnTo>
                    <a:pt x="118" y="88"/>
                  </a:lnTo>
                  <a:lnTo>
                    <a:pt x="111" y="96"/>
                  </a:lnTo>
                  <a:lnTo>
                    <a:pt x="105" y="105"/>
                  </a:lnTo>
                  <a:lnTo>
                    <a:pt x="101" y="107"/>
                  </a:lnTo>
                  <a:lnTo>
                    <a:pt x="96" y="111"/>
                  </a:lnTo>
                  <a:lnTo>
                    <a:pt x="91" y="112"/>
                  </a:lnTo>
                  <a:lnTo>
                    <a:pt x="85" y="114"/>
                  </a:lnTo>
                  <a:lnTo>
                    <a:pt x="79" y="115"/>
                  </a:lnTo>
                  <a:lnTo>
                    <a:pt x="73" y="118"/>
                  </a:lnTo>
                  <a:lnTo>
                    <a:pt x="66" y="118"/>
                  </a:lnTo>
                  <a:lnTo>
                    <a:pt x="60" y="118"/>
                  </a:lnTo>
                  <a:lnTo>
                    <a:pt x="54" y="117"/>
                  </a:lnTo>
                  <a:lnTo>
                    <a:pt x="49" y="115"/>
                  </a:lnTo>
                  <a:lnTo>
                    <a:pt x="44" y="114"/>
                  </a:lnTo>
                  <a:lnTo>
                    <a:pt x="41" y="114"/>
                  </a:lnTo>
                  <a:lnTo>
                    <a:pt x="33" y="111"/>
                  </a:lnTo>
                  <a:lnTo>
                    <a:pt x="25" y="108"/>
                  </a:lnTo>
                  <a:lnTo>
                    <a:pt x="19" y="105"/>
                  </a:lnTo>
                  <a:lnTo>
                    <a:pt x="15" y="101"/>
                  </a:lnTo>
                  <a:lnTo>
                    <a:pt x="10" y="96"/>
                  </a:lnTo>
                  <a:lnTo>
                    <a:pt x="7" y="92"/>
                  </a:lnTo>
                  <a:lnTo>
                    <a:pt x="4" y="86"/>
                  </a:lnTo>
                  <a:lnTo>
                    <a:pt x="1" y="80"/>
                  </a:lnTo>
                  <a:lnTo>
                    <a:pt x="0" y="72"/>
                  </a:lnTo>
                  <a:lnTo>
                    <a:pt x="0" y="68"/>
                  </a:lnTo>
                  <a:lnTo>
                    <a:pt x="0" y="60"/>
                  </a:lnTo>
                  <a:lnTo>
                    <a:pt x="0" y="55"/>
                  </a:lnTo>
                  <a:lnTo>
                    <a:pt x="3" y="49"/>
                  </a:lnTo>
                  <a:lnTo>
                    <a:pt x="5" y="44"/>
                  </a:lnTo>
                  <a:lnTo>
                    <a:pt x="9" y="34"/>
                  </a:lnTo>
                  <a:lnTo>
                    <a:pt x="13" y="26"/>
                  </a:lnTo>
                  <a:lnTo>
                    <a:pt x="19" y="19"/>
                  </a:lnTo>
                  <a:lnTo>
                    <a:pt x="28" y="13"/>
                  </a:lnTo>
                  <a:lnTo>
                    <a:pt x="36" y="7"/>
                  </a:lnTo>
                  <a:lnTo>
                    <a:pt x="46" y="2"/>
                  </a:lnTo>
                  <a:lnTo>
                    <a:pt x="49" y="1"/>
                  </a:lnTo>
                  <a:lnTo>
                    <a:pt x="54" y="0"/>
                  </a:lnTo>
                  <a:lnTo>
                    <a:pt x="6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CF05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4" name="Freeform 40"/>
            <p:cNvSpPr>
              <a:spLocks/>
            </p:cNvSpPr>
            <p:nvPr/>
          </p:nvSpPr>
          <p:spPr bwMode="auto">
            <a:xfrm>
              <a:off x="5151" y="782"/>
              <a:ext cx="20" cy="52"/>
            </a:xfrm>
            <a:custGeom>
              <a:avLst/>
              <a:gdLst>
                <a:gd name="T0" fmla="*/ 0 w 59"/>
                <a:gd name="T1" fmla="*/ 4 h 157"/>
                <a:gd name="T2" fmla="*/ 0 w 59"/>
                <a:gd name="T3" fmla="*/ 157 h 157"/>
                <a:gd name="T4" fmla="*/ 49 w 59"/>
                <a:gd name="T5" fmla="*/ 151 h 157"/>
                <a:gd name="T6" fmla="*/ 59 w 59"/>
                <a:gd name="T7" fmla="*/ 0 h 157"/>
                <a:gd name="T8" fmla="*/ 0 w 59"/>
                <a:gd name="T9" fmla="*/ 4 h 157"/>
                <a:gd name="T10" fmla="*/ 0 w 59"/>
                <a:gd name="T11" fmla="*/ 4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" h="157">
                  <a:moveTo>
                    <a:pt x="0" y="4"/>
                  </a:moveTo>
                  <a:lnTo>
                    <a:pt x="0" y="157"/>
                  </a:lnTo>
                  <a:lnTo>
                    <a:pt x="49" y="151"/>
                  </a:lnTo>
                  <a:lnTo>
                    <a:pt x="59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5" name="Freeform 41"/>
            <p:cNvSpPr>
              <a:spLocks/>
            </p:cNvSpPr>
            <p:nvPr/>
          </p:nvSpPr>
          <p:spPr bwMode="auto">
            <a:xfrm>
              <a:off x="5240" y="790"/>
              <a:ext cx="22" cy="49"/>
            </a:xfrm>
            <a:custGeom>
              <a:avLst/>
              <a:gdLst>
                <a:gd name="T0" fmla="*/ 15 w 68"/>
                <a:gd name="T1" fmla="*/ 0 h 148"/>
                <a:gd name="T2" fmla="*/ 0 w 68"/>
                <a:gd name="T3" fmla="*/ 133 h 148"/>
                <a:gd name="T4" fmla="*/ 68 w 68"/>
                <a:gd name="T5" fmla="*/ 148 h 148"/>
                <a:gd name="T6" fmla="*/ 64 w 68"/>
                <a:gd name="T7" fmla="*/ 0 h 148"/>
                <a:gd name="T8" fmla="*/ 15 w 68"/>
                <a:gd name="T9" fmla="*/ 0 h 148"/>
                <a:gd name="T10" fmla="*/ 15 w 68"/>
                <a:gd name="T1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148">
                  <a:moveTo>
                    <a:pt x="15" y="0"/>
                  </a:moveTo>
                  <a:lnTo>
                    <a:pt x="0" y="133"/>
                  </a:lnTo>
                  <a:lnTo>
                    <a:pt x="68" y="148"/>
                  </a:lnTo>
                  <a:lnTo>
                    <a:pt x="64" y="0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6" name="Freeform 42"/>
            <p:cNvSpPr>
              <a:spLocks/>
            </p:cNvSpPr>
            <p:nvPr/>
          </p:nvSpPr>
          <p:spPr bwMode="auto">
            <a:xfrm>
              <a:off x="5188" y="1157"/>
              <a:ext cx="113" cy="50"/>
            </a:xfrm>
            <a:custGeom>
              <a:avLst/>
              <a:gdLst>
                <a:gd name="T0" fmla="*/ 9 w 339"/>
                <a:gd name="T1" fmla="*/ 66 h 151"/>
                <a:gd name="T2" fmla="*/ 24 w 339"/>
                <a:gd name="T3" fmla="*/ 69 h 151"/>
                <a:gd name="T4" fmla="*/ 38 w 339"/>
                <a:gd name="T5" fmla="*/ 72 h 151"/>
                <a:gd name="T6" fmla="*/ 54 w 339"/>
                <a:gd name="T7" fmla="*/ 75 h 151"/>
                <a:gd name="T8" fmla="*/ 68 w 339"/>
                <a:gd name="T9" fmla="*/ 77 h 151"/>
                <a:gd name="T10" fmla="*/ 83 w 339"/>
                <a:gd name="T11" fmla="*/ 78 h 151"/>
                <a:gd name="T12" fmla="*/ 98 w 339"/>
                <a:gd name="T13" fmla="*/ 78 h 151"/>
                <a:gd name="T14" fmla="*/ 112 w 339"/>
                <a:gd name="T15" fmla="*/ 78 h 151"/>
                <a:gd name="T16" fmla="*/ 128 w 339"/>
                <a:gd name="T17" fmla="*/ 77 h 151"/>
                <a:gd name="T18" fmla="*/ 141 w 339"/>
                <a:gd name="T19" fmla="*/ 74 h 151"/>
                <a:gd name="T20" fmla="*/ 155 w 339"/>
                <a:gd name="T21" fmla="*/ 72 h 151"/>
                <a:gd name="T22" fmla="*/ 170 w 339"/>
                <a:gd name="T23" fmla="*/ 69 h 151"/>
                <a:gd name="T24" fmla="*/ 183 w 339"/>
                <a:gd name="T25" fmla="*/ 66 h 151"/>
                <a:gd name="T26" fmla="*/ 196 w 339"/>
                <a:gd name="T27" fmla="*/ 62 h 151"/>
                <a:gd name="T28" fmla="*/ 209 w 339"/>
                <a:gd name="T29" fmla="*/ 59 h 151"/>
                <a:gd name="T30" fmla="*/ 222 w 339"/>
                <a:gd name="T31" fmla="*/ 55 h 151"/>
                <a:gd name="T32" fmla="*/ 235 w 339"/>
                <a:gd name="T33" fmla="*/ 52 h 151"/>
                <a:gd name="T34" fmla="*/ 246 w 339"/>
                <a:gd name="T35" fmla="*/ 46 h 151"/>
                <a:gd name="T36" fmla="*/ 257 w 339"/>
                <a:gd name="T37" fmla="*/ 41 h 151"/>
                <a:gd name="T38" fmla="*/ 268 w 339"/>
                <a:gd name="T39" fmla="*/ 37 h 151"/>
                <a:gd name="T40" fmla="*/ 282 w 339"/>
                <a:gd name="T41" fmla="*/ 30 h 151"/>
                <a:gd name="T42" fmla="*/ 300 w 339"/>
                <a:gd name="T43" fmla="*/ 22 h 151"/>
                <a:gd name="T44" fmla="*/ 314 w 339"/>
                <a:gd name="T45" fmla="*/ 13 h 151"/>
                <a:gd name="T46" fmla="*/ 326 w 339"/>
                <a:gd name="T47" fmla="*/ 6 h 151"/>
                <a:gd name="T48" fmla="*/ 337 w 339"/>
                <a:gd name="T49" fmla="*/ 1 h 151"/>
                <a:gd name="T50" fmla="*/ 339 w 339"/>
                <a:gd name="T51" fmla="*/ 49 h 151"/>
                <a:gd name="T52" fmla="*/ 331 w 339"/>
                <a:gd name="T53" fmla="*/ 55 h 151"/>
                <a:gd name="T54" fmla="*/ 323 w 339"/>
                <a:gd name="T55" fmla="*/ 62 h 151"/>
                <a:gd name="T56" fmla="*/ 309 w 339"/>
                <a:gd name="T57" fmla="*/ 72 h 151"/>
                <a:gd name="T58" fmla="*/ 294 w 339"/>
                <a:gd name="T59" fmla="*/ 83 h 151"/>
                <a:gd name="T60" fmla="*/ 277 w 339"/>
                <a:gd name="T61" fmla="*/ 93 h 151"/>
                <a:gd name="T62" fmla="*/ 266 w 339"/>
                <a:gd name="T63" fmla="*/ 99 h 151"/>
                <a:gd name="T64" fmla="*/ 257 w 339"/>
                <a:gd name="T65" fmla="*/ 105 h 151"/>
                <a:gd name="T66" fmla="*/ 245 w 339"/>
                <a:gd name="T67" fmla="*/ 111 h 151"/>
                <a:gd name="T68" fmla="*/ 234 w 339"/>
                <a:gd name="T69" fmla="*/ 117 h 151"/>
                <a:gd name="T70" fmla="*/ 221 w 339"/>
                <a:gd name="T71" fmla="*/ 122 h 151"/>
                <a:gd name="T72" fmla="*/ 208 w 339"/>
                <a:gd name="T73" fmla="*/ 128 h 151"/>
                <a:gd name="T74" fmla="*/ 195 w 339"/>
                <a:gd name="T75" fmla="*/ 133 h 151"/>
                <a:gd name="T76" fmla="*/ 182 w 339"/>
                <a:gd name="T77" fmla="*/ 137 h 151"/>
                <a:gd name="T78" fmla="*/ 167 w 339"/>
                <a:gd name="T79" fmla="*/ 140 h 151"/>
                <a:gd name="T80" fmla="*/ 153 w 339"/>
                <a:gd name="T81" fmla="*/ 143 h 151"/>
                <a:gd name="T82" fmla="*/ 139 w 339"/>
                <a:gd name="T83" fmla="*/ 147 h 151"/>
                <a:gd name="T84" fmla="*/ 124 w 339"/>
                <a:gd name="T85" fmla="*/ 149 h 151"/>
                <a:gd name="T86" fmla="*/ 109 w 339"/>
                <a:gd name="T87" fmla="*/ 149 h 151"/>
                <a:gd name="T88" fmla="*/ 95 w 339"/>
                <a:gd name="T89" fmla="*/ 151 h 151"/>
                <a:gd name="T90" fmla="*/ 79 w 339"/>
                <a:gd name="T91" fmla="*/ 149 h 151"/>
                <a:gd name="T92" fmla="*/ 63 w 339"/>
                <a:gd name="T93" fmla="*/ 148 h 151"/>
                <a:gd name="T94" fmla="*/ 47 w 339"/>
                <a:gd name="T95" fmla="*/ 145 h 151"/>
                <a:gd name="T96" fmla="*/ 32 w 339"/>
                <a:gd name="T97" fmla="*/ 142 h 151"/>
                <a:gd name="T98" fmla="*/ 16 w 339"/>
                <a:gd name="T99" fmla="*/ 136 h 151"/>
                <a:gd name="T100" fmla="*/ 0 w 339"/>
                <a:gd name="T101" fmla="*/ 131 h 151"/>
                <a:gd name="T102" fmla="*/ 3 w 339"/>
                <a:gd name="T103" fmla="*/ 63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9" h="151">
                  <a:moveTo>
                    <a:pt x="3" y="63"/>
                  </a:moveTo>
                  <a:lnTo>
                    <a:pt x="9" y="66"/>
                  </a:lnTo>
                  <a:lnTo>
                    <a:pt x="17" y="68"/>
                  </a:lnTo>
                  <a:lnTo>
                    <a:pt x="24" y="69"/>
                  </a:lnTo>
                  <a:lnTo>
                    <a:pt x="31" y="72"/>
                  </a:lnTo>
                  <a:lnTo>
                    <a:pt x="38" y="72"/>
                  </a:lnTo>
                  <a:lnTo>
                    <a:pt x="46" y="74"/>
                  </a:lnTo>
                  <a:lnTo>
                    <a:pt x="54" y="75"/>
                  </a:lnTo>
                  <a:lnTo>
                    <a:pt x="62" y="77"/>
                  </a:lnTo>
                  <a:lnTo>
                    <a:pt x="68" y="77"/>
                  </a:lnTo>
                  <a:lnTo>
                    <a:pt x="75" y="78"/>
                  </a:lnTo>
                  <a:lnTo>
                    <a:pt x="83" y="78"/>
                  </a:lnTo>
                  <a:lnTo>
                    <a:pt x="91" y="79"/>
                  </a:lnTo>
                  <a:lnTo>
                    <a:pt x="98" y="78"/>
                  </a:lnTo>
                  <a:lnTo>
                    <a:pt x="105" y="78"/>
                  </a:lnTo>
                  <a:lnTo>
                    <a:pt x="112" y="78"/>
                  </a:lnTo>
                  <a:lnTo>
                    <a:pt x="121" y="78"/>
                  </a:lnTo>
                  <a:lnTo>
                    <a:pt x="128" y="77"/>
                  </a:lnTo>
                  <a:lnTo>
                    <a:pt x="135" y="77"/>
                  </a:lnTo>
                  <a:lnTo>
                    <a:pt x="141" y="74"/>
                  </a:lnTo>
                  <a:lnTo>
                    <a:pt x="149" y="74"/>
                  </a:lnTo>
                  <a:lnTo>
                    <a:pt x="155" y="72"/>
                  </a:lnTo>
                  <a:lnTo>
                    <a:pt x="163" y="72"/>
                  </a:lnTo>
                  <a:lnTo>
                    <a:pt x="170" y="69"/>
                  </a:lnTo>
                  <a:lnTo>
                    <a:pt x="178" y="68"/>
                  </a:lnTo>
                  <a:lnTo>
                    <a:pt x="183" y="66"/>
                  </a:lnTo>
                  <a:lnTo>
                    <a:pt x="190" y="65"/>
                  </a:lnTo>
                  <a:lnTo>
                    <a:pt x="196" y="62"/>
                  </a:lnTo>
                  <a:lnTo>
                    <a:pt x="203" y="61"/>
                  </a:lnTo>
                  <a:lnTo>
                    <a:pt x="209" y="59"/>
                  </a:lnTo>
                  <a:lnTo>
                    <a:pt x="216" y="57"/>
                  </a:lnTo>
                  <a:lnTo>
                    <a:pt x="222" y="55"/>
                  </a:lnTo>
                  <a:lnTo>
                    <a:pt x="229" y="54"/>
                  </a:lnTo>
                  <a:lnTo>
                    <a:pt x="235" y="52"/>
                  </a:lnTo>
                  <a:lnTo>
                    <a:pt x="240" y="48"/>
                  </a:lnTo>
                  <a:lnTo>
                    <a:pt x="246" y="46"/>
                  </a:lnTo>
                  <a:lnTo>
                    <a:pt x="252" y="43"/>
                  </a:lnTo>
                  <a:lnTo>
                    <a:pt x="257" y="41"/>
                  </a:lnTo>
                  <a:lnTo>
                    <a:pt x="262" y="38"/>
                  </a:lnTo>
                  <a:lnTo>
                    <a:pt x="268" y="37"/>
                  </a:lnTo>
                  <a:lnTo>
                    <a:pt x="272" y="35"/>
                  </a:lnTo>
                  <a:lnTo>
                    <a:pt x="282" y="30"/>
                  </a:lnTo>
                  <a:lnTo>
                    <a:pt x="292" y="26"/>
                  </a:lnTo>
                  <a:lnTo>
                    <a:pt x="300" y="22"/>
                  </a:lnTo>
                  <a:lnTo>
                    <a:pt x="308" y="18"/>
                  </a:lnTo>
                  <a:lnTo>
                    <a:pt x="314" y="13"/>
                  </a:lnTo>
                  <a:lnTo>
                    <a:pt x="320" y="10"/>
                  </a:lnTo>
                  <a:lnTo>
                    <a:pt x="326" y="6"/>
                  </a:lnTo>
                  <a:lnTo>
                    <a:pt x="331" y="5"/>
                  </a:lnTo>
                  <a:lnTo>
                    <a:pt x="337" y="1"/>
                  </a:lnTo>
                  <a:lnTo>
                    <a:pt x="339" y="0"/>
                  </a:lnTo>
                  <a:lnTo>
                    <a:pt x="339" y="49"/>
                  </a:lnTo>
                  <a:lnTo>
                    <a:pt x="337" y="50"/>
                  </a:lnTo>
                  <a:lnTo>
                    <a:pt x="331" y="55"/>
                  </a:lnTo>
                  <a:lnTo>
                    <a:pt x="326" y="57"/>
                  </a:lnTo>
                  <a:lnTo>
                    <a:pt x="323" y="62"/>
                  </a:lnTo>
                  <a:lnTo>
                    <a:pt x="315" y="67"/>
                  </a:lnTo>
                  <a:lnTo>
                    <a:pt x="309" y="72"/>
                  </a:lnTo>
                  <a:lnTo>
                    <a:pt x="302" y="77"/>
                  </a:lnTo>
                  <a:lnTo>
                    <a:pt x="294" y="83"/>
                  </a:lnTo>
                  <a:lnTo>
                    <a:pt x="286" y="89"/>
                  </a:lnTo>
                  <a:lnTo>
                    <a:pt x="277" y="93"/>
                  </a:lnTo>
                  <a:lnTo>
                    <a:pt x="271" y="97"/>
                  </a:lnTo>
                  <a:lnTo>
                    <a:pt x="266" y="99"/>
                  </a:lnTo>
                  <a:lnTo>
                    <a:pt x="261" y="102"/>
                  </a:lnTo>
                  <a:lnTo>
                    <a:pt x="257" y="105"/>
                  </a:lnTo>
                  <a:lnTo>
                    <a:pt x="251" y="109"/>
                  </a:lnTo>
                  <a:lnTo>
                    <a:pt x="245" y="111"/>
                  </a:lnTo>
                  <a:lnTo>
                    <a:pt x="240" y="114"/>
                  </a:lnTo>
                  <a:lnTo>
                    <a:pt x="234" y="117"/>
                  </a:lnTo>
                  <a:lnTo>
                    <a:pt x="227" y="120"/>
                  </a:lnTo>
                  <a:lnTo>
                    <a:pt x="221" y="122"/>
                  </a:lnTo>
                  <a:lnTo>
                    <a:pt x="214" y="126"/>
                  </a:lnTo>
                  <a:lnTo>
                    <a:pt x="208" y="128"/>
                  </a:lnTo>
                  <a:lnTo>
                    <a:pt x="201" y="130"/>
                  </a:lnTo>
                  <a:lnTo>
                    <a:pt x="195" y="133"/>
                  </a:lnTo>
                  <a:lnTo>
                    <a:pt x="188" y="134"/>
                  </a:lnTo>
                  <a:lnTo>
                    <a:pt x="182" y="137"/>
                  </a:lnTo>
                  <a:lnTo>
                    <a:pt x="175" y="139"/>
                  </a:lnTo>
                  <a:lnTo>
                    <a:pt x="167" y="140"/>
                  </a:lnTo>
                  <a:lnTo>
                    <a:pt x="160" y="142"/>
                  </a:lnTo>
                  <a:lnTo>
                    <a:pt x="153" y="143"/>
                  </a:lnTo>
                  <a:lnTo>
                    <a:pt x="146" y="145"/>
                  </a:lnTo>
                  <a:lnTo>
                    <a:pt x="139" y="147"/>
                  </a:lnTo>
                  <a:lnTo>
                    <a:pt x="132" y="147"/>
                  </a:lnTo>
                  <a:lnTo>
                    <a:pt x="124" y="149"/>
                  </a:lnTo>
                  <a:lnTo>
                    <a:pt x="116" y="149"/>
                  </a:lnTo>
                  <a:lnTo>
                    <a:pt x="109" y="149"/>
                  </a:lnTo>
                  <a:lnTo>
                    <a:pt x="102" y="149"/>
                  </a:lnTo>
                  <a:lnTo>
                    <a:pt x="95" y="151"/>
                  </a:lnTo>
                  <a:lnTo>
                    <a:pt x="86" y="149"/>
                  </a:lnTo>
                  <a:lnTo>
                    <a:pt x="79" y="149"/>
                  </a:lnTo>
                  <a:lnTo>
                    <a:pt x="71" y="148"/>
                  </a:lnTo>
                  <a:lnTo>
                    <a:pt x="63" y="148"/>
                  </a:lnTo>
                  <a:lnTo>
                    <a:pt x="55" y="147"/>
                  </a:lnTo>
                  <a:lnTo>
                    <a:pt x="47" y="145"/>
                  </a:lnTo>
                  <a:lnTo>
                    <a:pt x="40" y="142"/>
                  </a:lnTo>
                  <a:lnTo>
                    <a:pt x="32" y="142"/>
                  </a:lnTo>
                  <a:lnTo>
                    <a:pt x="24" y="139"/>
                  </a:lnTo>
                  <a:lnTo>
                    <a:pt x="16" y="136"/>
                  </a:lnTo>
                  <a:lnTo>
                    <a:pt x="9" y="134"/>
                  </a:lnTo>
                  <a:lnTo>
                    <a:pt x="0" y="131"/>
                  </a:lnTo>
                  <a:lnTo>
                    <a:pt x="3" y="63"/>
                  </a:lnTo>
                  <a:lnTo>
                    <a:pt x="3" y="63"/>
                  </a:lnTo>
                  <a:close/>
                </a:path>
              </a:pathLst>
            </a:custGeom>
            <a:solidFill>
              <a:srgbClr val="FF03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7" name="Freeform 43"/>
            <p:cNvSpPr>
              <a:spLocks/>
            </p:cNvSpPr>
            <p:nvPr/>
          </p:nvSpPr>
          <p:spPr bwMode="auto">
            <a:xfrm>
              <a:off x="5274" y="987"/>
              <a:ext cx="72" cy="29"/>
            </a:xfrm>
            <a:custGeom>
              <a:avLst/>
              <a:gdLst>
                <a:gd name="T0" fmla="*/ 20 w 218"/>
                <a:gd name="T1" fmla="*/ 0 h 89"/>
                <a:gd name="T2" fmla="*/ 218 w 218"/>
                <a:gd name="T3" fmla="*/ 51 h 89"/>
                <a:gd name="T4" fmla="*/ 0 w 218"/>
                <a:gd name="T5" fmla="*/ 89 h 89"/>
                <a:gd name="T6" fmla="*/ 20 w 218"/>
                <a:gd name="T7" fmla="*/ 0 h 89"/>
                <a:gd name="T8" fmla="*/ 20 w 218"/>
                <a:gd name="T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" h="89">
                  <a:moveTo>
                    <a:pt x="20" y="0"/>
                  </a:moveTo>
                  <a:lnTo>
                    <a:pt x="218" y="51"/>
                  </a:lnTo>
                  <a:lnTo>
                    <a:pt x="0" y="89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8" name="Freeform 44"/>
            <p:cNvSpPr>
              <a:spLocks/>
            </p:cNvSpPr>
            <p:nvPr/>
          </p:nvSpPr>
          <p:spPr bwMode="auto">
            <a:xfrm>
              <a:off x="5126" y="1157"/>
              <a:ext cx="43" cy="42"/>
            </a:xfrm>
            <a:custGeom>
              <a:avLst/>
              <a:gdLst>
                <a:gd name="T0" fmla="*/ 24 w 127"/>
                <a:gd name="T1" fmla="*/ 0 h 127"/>
                <a:gd name="T2" fmla="*/ 32 w 127"/>
                <a:gd name="T3" fmla="*/ 7 h 127"/>
                <a:gd name="T4" fmla="*/ 41 w 127"/>
                <a:gd name="T5" fmla="*/ 16 h 127"/>
                <a:gd name="T6" fmla="*/ 50 w 127"/>
                <a:gd name="T7" fmla="*/ 22 h 127"/>
                <a:gd name="T8" fmla="*/ 60 w 127"/>
                <a:gd name="T9" fmla="*/ 30 h 127"/>
                <a:gd name="T10" fmla="*/ 68 w 127"/>
                <a:gd name="T11" fmla="*/ 35 h 127"/>
                <a:gd name="T12" fmla="*/ 77 w 127"/>
                <a:gd name="T13" fmla="*/ 41 h 127"/>
                <a:gd name="T14" fmla="*/ 85 w 127"/>
                <a:gd name="T15" fmla="*/ 46 h 127"/>
                <a:gd name="T16" fmla="*/ 93 w 127"/>
                <a:gd name="T17" fmla="*/ 50 h 127"/>
                <a:gd name="T18" fmla="*/ 99 w 127"/>
                <a:gd name="T19" fmla="*/ 53 h 127"/>
                <a:gd name="T20" fmla="*/ 106 w 127"/>
                <a:gd name="T21" fmla="*/ 55 h 127"/>
                <a:gd name="T22" fmla="*/ 111 w 127"/>
                <a:gd name="T23" fmla="*/ 57 h 127"/>
                <a:gd name="T24" fmla="*/ 116 w 127"/>
                <a:gd name="T25" fmla="*/ 60 h 127"/>
                <a:gd name="T26" fmla="*/ 123 w 127"/>
                <a:gd name="T27" fmla="*/ 63 h 127"/>
                <a:gd name="T28" fmla="*/ 127 w 127"/>
                <a:gd name="T29" fmla="*/ 63 h 127"/>
                <a:gd name="T30" fmla="*/ 124 w 127"/>
                <a:gd name="T31" fmla="*/ 127 h 127"/>
                <a:gd name="T32" fmla="*/ 122 w 127"/>
                <a:gd name="T33" fmla="*/ 126 h 127"/>
                <a:gd name="T34" fmla="*/ 116 w 127"/>
                <a:gd name="T35" fmla="*/ 126 h 127"/>
                <a:gd name="T36" fmla="*/ 111 w 127"/>
                <a:gd name="T37" fmla="*/ 124 h 127"/>
                <a:gd name="T38" fmla="*/ 105 w 127"/>
                <a:gd name="T39" fmla="*/ 123 h 127"/>
                <a:gd name="T40" fmla="*/ 98 w 127"/>
                <a:gd name="T41" fmla="*/ 122 h 127"/>
                <a:gd name="T42" fmla="*/ 92 w 127"/>
                <a:gd name="T43" fmla="*/ 120 h 127"/>
                <a:gd name="T44" fmla="*/ 83 w 127"/>
                <a:gd name="T45" fmla="*/ 115 h 127"/>
                <a:gd name="T46" fmla="*/ 74 w 127"/>
                <a:gd name="T47" fmla="*/ 110 h 127"/>
                <a:gd name="T48" fmla="*/ 69 w 127"/>
                <a:gd name="T49" fmla="*/ 106 h 127"/>
                <a:gd name="T50" fmla="*/ 63 w 127"/>
                <a:gd name="T51" fmla="*/ 104 h 127"/>
                <a:gd name="T52" fmla="*/ 57 w 127"/>
                <a:gd name="T53" fmla="*/ 100 h 127"/>
                <a:gd name="T54" fmla="*/ 53 w 127"/>
                <a:gd name="T55" fmla="*/ 97 h 127"/>
                <a:gd name="T56" fmla="*/ 47 w 127"/>
                <a:gd name="T57" fmla="*/ 92 h 127"/>
                <a:gd name="T58" fmla="*/ 41 w 127"/>
                <a:gd name="T59" fmla="*/ 89 h 127"/>
                <a:gd name="T60" fmla="*/ 34 w 127"/>
                <a:gd name="T61" fmla="*/ 84 h 127"/>
                <a:gd name="T62" fmla="*/ 28 w 127"/>
                <a:gd name="T63" fmla="*/ 79 h 127"/>
                <a:gd name="T64" fmla="*/ 20 w 127"/>
                <a:gd name="T65" fmla="*/ 72 h 127"/>
                <a:gd name="T66" fmla="*/ 13 w 127"/>
                <a:gd name="T67" fmla="*/ 67 h 127"/>
                <a:gd name="T68" fmla="*/ 6 w 127"/>
                <a:gd name="T69" fmla="*/ 60 h 127"/>
                <a:gd name="T70" fmla="*/ 0 w 127"/>
                <a:gd name="T71" fmla="*/ 54 h 127"/>
                <a:gd name="T72" fmla="*/ 24 w 127"/>
                <a:gd name="T73" fmla="*/ 0 h 127"/>
                <a:gd name="T74" fmla="*/ 24 w 127"/>
                <a:gd name="T75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7" h="127">
                  <a:moveTo>
                    <a:pt x="24" y="0"/>
                  </a:moveTo>
                  <a:lnTo>
                    <a:pt x="32" y="7"/>
                  </a:lnTo>
                  <a:lnTo>
                    <a:pt x="41" y="16"/>
                  </a:lnTo>
                  <a:lnTo>
                    <a:pt x="50" y="22"/>
                  </a:lnTo>
                  <a:lnTo>
                    <a:pt x="60" y="30"/>
                  </a:lnTo>
                  <a:lnTo>
                    <a:pt x="68" y="35"/>
                  </a:lnTo>
                  <a:lnTo>
                    <a:pt x="77" y="41"/>
                  </a:lnTo>
                  <a:lnTo>
                    <a:pt x="85" y="46"/>
                  </a:lnTo>
                  <a:lnTo>
                    <a:pt x="93" y="50"/>
                  </a:lnTo>
                  <a:lnTo>
                    <a:pt x="99" y="53"/>
                  </a:lnTo>
                  <a:lnTo>
                    <a:pt x="106" y="55"/>
                  </a:lnTo>
                  <a:lnTo>
                    <a:pt x="111" y="57"/>
                  </a:lnTo>
                  <a:lnTo>
                    <a:pt x="116" y="60"/>
                  </a:lnTo>
                  <a:lnTo>
                    <a:pt x="123" y="63"/>
                  </a:lnTo>
                  <a:lnTo>
                    <a:pt x="127" y="63"/>
                  </a:lnTo>
                  <a:lnTo>
                    <a:pt x="124" y="127"/>
                  </a:lnTo>
                  <a:lnTo>
                    <a:pt x="122" y="126"/>
                  </a:lnTo>
                  <a:lnTo>
                    <a:pt x="116" y="126"/>
                  </a:lnTo>
                  <a:lnTo>
                    <a:pt x="111" y="124"/>
                  </a:lnTo>
                  <a:lnTo>
                    <a:pt x="105" y="123"/>
                  </a:lnTo>
                  <a:lnTo>
                    <a:pt x="98" y="122"/>
                  </a:lnTo>
                  <a:lnTo>
                    <a:pt x="92" y="120"/>
                  </a:lnTo>
                  <a:lnTo>
                    <a:pt x="83" y="115"/>
                  </a:lnTo>
                  <a:lnTo>
                    <a:pt x="74" y="110"/>
                  </a:lnTo>
                  <a:lnTo>
                    <a:pt x="69" y="106"/>
                  </a:lnTo>
                  <a:lnTo>
                    <a:pt x="63" y="104"/>
                  </a:lnTo>
                  <a:lnTo>
                    <a:pt x="57" y="100"/>
                  </a:lnTo>
                  <a:lnTo>
                    <a:pt x="53" y="97"/>
                  </a:lnTo>
                  <a:lnTo>
                    <a:pt x="47" y="92"/>
                  </a:lnTo>
                  <a:lnTo>
                    <a:pt x="41" y="89"/>
                  </a:lnTo>
                  <a:lnTo>
                    <a:pt x="34" y="84"/>
                  </a:lnTo>
                  <a:lnTo>
                    <a:pt x="28" y="79"/>
                  </a:lnTo>
                  <a:lnTo>
                    <a:pt x="20" y="72"/>
                  </a:lnTo>
                  <a:lnTo>
                    <a:pt x="13" y="67"/>
                  </a:lnTo>
                  <a:lnTo>
                    <a:pt x="6" y="60"/>
                  </a:lnTo>
                  <a:lnTo>
                    <a:pt x="0" y="54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CF05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69" name="Freeform 45"/>
            <p:cNvSpPr>
              <a:spLocks/>
            </p:cNvSpPr>
            <p:nvPr/>
          </p:nvSpPr>
          <p:spPr bwMode="auto">
            <a:xfrm>
              <a:off x="5060" y="985"/>
              <a:ext cx="79" cy="27"/>
            </a:xfrm>
            <a:custGeom>
              <a:avLst/>
              <a:gdLst>
                <a:gd name="T0" fmla="*/ 0 w 237"/>
                <a:gd name="T1" fmla="*/ 45 h 81"/>
                <a:gd name="T2" fmla="*/ 237 w 237"/>
                <a:gd name="T3" fmla="*/ 0 h 81"/>
                <a:gd name="T4" fmla="*/ 222 w 237"/>
                <a:gd name="T5" fmla="*/ 81 h 81"/>
                <a:gd name="T6" fmla="*/ 0 w 237"/>
                <a:gd name="T7" fmla="*/ 45 h 81"/>
                <a:gd name="T8" fmla="*/ 0 w 237"/>
                <a:gd name="T9" fmla="*/ 4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7" h="81">
                  <a:moveTo>
                    <a:pt x="0" y="45"/>
                  </a:moveTo>
                  <a:lnTo>
                    <a:pt x="237" y="0"/>
                  </a:lnTo>
                  <a:lnTo>
                    <a:pt x="222" y="81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FF9E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0" name="Freeform 46"/>
            <p:cNvSpPr>
              <a:spLocks/>
            </p:cNvSpPr>
            <p:nvPr/>
          </p:nvSpPr>
          <p:spPr bwMode="auto">
            <a:xfrm>
              <a:off x="4989" y="1047"/>
              <a:ext cx="63" cy="22"/>
            </a:xfrm>
            <a:custGeom>
              <a:avLst/>
              <a:gdLst>
                <a:gd name="T0" fmla="*/ 158 w 189"/>
                <a:gd name="T1" fmla="*/ 1 h 65"/>
                <a:gd name="T2" fmla="*/ 167 w 189"/>
                <a:gd name="T3" fmla="*/ 9 h 65"/>
                <a:gd name="T4" fmla="*/ 177 w 189"/>
                <a:gd name="T5" fmla="*/ 22 h 65"/>
                <a:gd name="T6" fmla="*/ 185 w 189"/>
                <a:gd name="T7" fmla="*/ 37 h 65"/>
                <a:gd name="T8" fmla="*/ 183 w 189"/>
                <a:gd name="T9" fmla="*/ 44 h 65"/>
                <a:gd name="T10" fmla="*/ 172 w 189"/>
                <a:gd name="T11" fmla="*/ 48 h 65"/>
                <a:gd name="T12" fmla="*/ 160 w 189"/>
                <a:gd name="T13" fmla="*/ 50 h 65"/>
                <a:gd name="T14" fmla="*/ 148 w 189"/>
                <a:gd name="T15" fmla="*/ 52 h 65"/>
                <a:gd name="T16" fmla="*/ 136 w 189"/>
                <a:gd name="T17" fmla="*/ 55 h 65"/>
                <a:gd name="T18" fmla="*/ 124 w 189"/>
                <a:gd name="T19" fmla="*/ 57 h 65"/>
                <a:gd name="T20" fmla="*/ 112 w 189"/>
                <a:gd name="T21" fmla="*/ 59 h 65"/>
                <a:gd name="T22" fmla="*/ 102 w 189"/>
                <a:gd name="T23" fmla="*/ 61 h 65"/>
                <a:gd name="T24" fmla="*/ 90 w 189"/>
                <a:gd name="T25" fmla="*/ 63 h 65"/>
                <a:gd name="T26" fmla="*/ 77 w 189"/>
                <a:gd name="T27" fmla="*/ 64 h 65"/>
                <a:gd name="T28" fmla="*/ 65 w 189"/>
                <a:gd name="T29" fmla="*/ 64 h 65"/>
                <a:gd name="T30" fmla="*/ 53 w 189"/>
                <a:gd name="T31" fmla="*/ 64 h 65"/>
                <a:gd name="T32" fmla="*/ 41 w 189"/>
                <a:gd name="T33" fmla="*/ 64 h 65"/>
                <a:gd name="T34" fmla="*/ 29 w 189"/>
                <a:gd name="T35" fmla="*/ 63 h 65"/>
                <a:gd name="T36" fmla="*/ 17 w 189"/>
                <a:gd name="T37" fmla="*/ 61 h 65"/>
                <a:gd name="T38" fmla="*/ 6 w 189"/>
                <a:gd name="T39" fmla="*/ 59 h 65"/>
                <a:gd name="T40" fmla="*/ 0 w 189"/>
                <a:gd name="T41" fmla="*/ 52 h 65"/>
                <a:gd name="T42" fmla="*/ 1 w 189"/>
                <a:gd name="T43" fmla="*/ 43 h 65"/>
                <a:gd name="T44" fmla="*/ 3 w 189"/>
                <a:gd name="T45" fmla="*/ 33 h 65"/>
                <a:gd name="T46" fmla="*/ 4 w 189"/>
                <a:gd name="T47" fmla="*/ 24 h 65"/>
                <a:gd name="T48" fmla="*/ 13 w 189"/>
                <a:gd name="T49" fmla="*/ 18 h 65"/>
                <a:gd name="T50" fmla="*/ 31 w 189"/>
                <a:gd name="T51" fmla="*/ 16 h 65"/>
                <a:gd name="T52" fmla="*/ 52 w 189"/>
                <a:gd name="T53" fmla="*/ 15 h 65"/>
                <a:gd name="T54" fmla="*/ 66 w 189"/>
                <a:gd name="T55" fmla="*/ 15 h 65"/>
                <a:gd name="T56" fmla="*/ 77 w 189"/>
                <a:gd name="T57" fmla="*/ 15 h 65"/>
                <a:gd name="T58" fmla="*/ 91 w 189"/>
                <a:gd name="T59" fmla="*/ 13 h 65"/>
                <a:gd name="T60" fmla="*/ 110 w 189"/>
                <a:gd name="T61" fmla="*/ 11 h 65"/>
                <a:gd name="T62" fmla="*/ 129 w 189"/>
                <a:gd name="T63" fmla="*/ 7 h 65"/>
                <a:gd name="T64" fmla="*/ 147 w 189"/>
                <a:gd name="T65" fmla="*/ 2 h 65"/>
                <a:gd name="T66" fmla="*/ 155 w 189"/>
                <a:gd name="T6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89" h="65">
                  <a:moveTo>
                    <a:pt x="155" y="0"/>
                  </a:moveTo>
                  <a:lnTo>
                    <a:pt x="158" y="1"/>
                  </a:lnTo>
                  <a:lnTo>
                    <a:pt x="161" y="5"/>
                  </a:lnTo>
                  <a:lnTo>
                    <a:pt x="167" y="9"/>
                  </a:lnTo>
                  <a:lnTo>
                    <a:pt x="172" y="15"/>
                  </a:lnTo>
                  <a:lnTo>
                    <a:pt x="177" y="22"/>
                  </a:lnTo>
                  <a:lnTo>
                    <a:pt x="182" y="30"/>
                  </a:lnTo>
                  <a:lnTo>
                    <a:pt x="185" y="37"/>
                  </a:lnTo>
                  <a:lnTo>
                    <a:pt x="189" y="44"/>
                  </a:lnTo>
                  <a:lnTo>
                    <a:pt x="183" y="44"/>
                  </a:lnTo>
                  <a:lnTo>
                    <a:pt x="177" y="46"/>
                  </a:lnTo>
                  <a:lnTo>
                    <a:pt x="172" y="48"/>
                  </a:lnTo>
                  <a:lnTo>
                    <a:pt x="166" y="49"/>
                  </a:lnTo>
                  <a:lnTo>
                    <a:pt x="160" y="50"/>
                  </a:lnTo>
                  <a:lnTo>
                    <a:pt x="154" y="52"/>
                  </a:lnTo>
                  <a:lnTo>
                    <a:pt x="148" y="52"/>
                  </a:lnTo>
                  <a:lnTo>
                    <a:pt x="143" y="55"/>
                  </a:lnTo>
                  <a:lnTo>
                    <a:pt x="136" y="55"/>
                  </a:lnTo>
                  <a:lnTo>
                    <a:pt x="130" y="57"/>
                  </a:lnTo>
                  <a:lnTo>
                    <a:pt x="124" y="57"/>
                  </a:lnTo>
                  <a:lnTo>
                    <a:pt x="118" y="58"/>
                  </a:lnTo>
                  <a:lnTo>
                    <a:pt x="112" y="59"/>
                  </a:lnTo>
                  <a:lnTo>
                    <a:pt x="106" y="61"/>
                  </a:lnTo>
                  <a:lnTo>
                    <a:pt x="102" y="61"/>
                  </a:lnTo>
                  <a:lnTo>
                    <a:pt x="96" y="63"/>
                  </a:lnTo>
                  <a:lnTo>
                    <a:pt x="90" y="63"/>
                  </a:lnTo>
                  <a:lnTo>
                    <a:pt x="83" y="64"/>
                  </a:lnTo>
                  <a:lnTo>
                    <a:pt x="77" y="64"/>
                  </a:lnTo>
                  <a:lnTo>
                    <a:pt x="72" y="64"/>
                  </a:lnTo>
                  <a:lnTo>
                    <a:pt x="65" y="64"/>
                  </a:lnTo>
                  <a:lnTo>
                    <a:pt x="59" y="64"/>
                  </a:lnTo>
                  <a:lnTo>
                    <a:pt x="53" y="64"/>
                  </a:lnTo>
                  <a:lnTo>
                    <a:pt x="48" y="65"/>
                  </a:lnTo>
                  <a:lnTo>
                    <a:pt x="41" y="64"/>
                  </a:lnTo>
                  <a:lnTo>
                    <a:pt x="35" y="64"/>
                  </a:lnTo>
                  <a:lnTo>
                    <a:pt x="29" y="63"/>
                  </a:lnTo>
                  <a:lnTo>
                    <a:pt x="23" y="63"/>
                  </a:lnTo>
                  <a:lnTo>
                    <a:pt x="17" y="61"/>
                  </a:lnTo>
                  <a:lnTo>
                    <a:pt x="11" y="61"/>
                  </a:lnTo>
                  <a:lnTo>
                    <a:pt x="6" y="59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0" y="48"/>
                  </a:lnTo>
                  <a:lnTo>
                    <a:pt x="1" y="43"/>
                  </a:lnTo>
                  <a:lnTo>
                    <a:pt x="3" y="39"/>
                  </a:lnTo>
                  <a:lnTo>
                    <a:pt x="3" y="33"/>
                  </a:lnTo>
                  <a:lnTo>
                    <a:pt x="3" y="28"/>
                  </a:lnTo>
                  <a:lnTo>
                    <a:pt x="4" y="24"/>
                  </a:lnTo>
                  <a:lnTo>
                    <a:pt x="5" y="19"/>
                  </a:lnTo>
                  <a:lnTo>
                    <a:pt x="13" y="18"/>
                  </a:lnTo>
                  <a:lnTo>
                    <a:pt x="23" y="16"/>
                  </a:lnTo>
                  <a:lnTo>
                    <a:pt x="31" y="16"/>
                  </a:lnTo>
                  <a:lnTo>
                    <a:pt x="42" y="16"/>
                  </a:lnTo>
                  <a:lnTo>
                    <a:pt x="52" y="15"/>
                  </a:lnTo>
                  <a:lnTo>
                    <a:pt x="61" y="15"/>
                  </a:lnTo>
                  <a:lnTo>
                    <a:pt x="66" y="15"/>
                  </a:lnTo>
                  <a:lnTo>
                    <a:pt x="71" y="15"/>
                  </a:lnTo>
                  <a:lnTo>
                    <a:pt x="77" y="15"/>
                  </a:lnTo>
                  <a:lnTo>
                    <a:pt x="81" y="15"/>
                  </a:lnTo>
                  <a:lnTo>
                    <a:pt x="91" y="13"/>
                  </a:lnTo>
                  <a:lnTo>
                    <a:pt x="100" y="12"/>
                  </a:lnTo>
                  <a:lnTo>
                    <a:pt x="110" y="11"/>
                  </a:lnTo>
                  <a:lnTo>
                    <a:pt x="120" y="11"/>
                  </a:lnTo>
                  <a:lnTo>
                    <a:pt x="129" y="7"/>
                  </a:lnTo>
                  <a:lnTo>
                    <a:pt x="139" y="6"/>
                  </a:lnTo>
                  <a:lnTo>
                    <a:pt x="147" y="2"/>
                  </a:lnTo>
                  <a:lnTo>
                    <a:pt x="155" y="0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1" name="Freeform 47"/>
            <p:cNvSpPr>
              <a:spLocks/>
            </p:cNvSpPr>
            <p:nvPr/>
          </p:nvSpPr>
          <p:spPr bwMode="auto">
            <a:xfrm>
              <a:off x="4990" y="1090"/>
              <a:ext cx="62" cy="21"/>
            </a:xfrm>
            <a:custGeom>
              <a:avLst/>
              <a:gdLst>
                <a:gd name="T0" fmla="*/ 139 w 186"/>
                <a:gd name="T1" fmla="*/ 0 h 62"/>
                <a:gd name="T2" fmla="*/ 156 w 186"/>
                <a:gd name="T3" fmla="*/ 2 h 62"/>
                <a:gd name="T4" fmla="*/ 169 w 186"/>
                <a:gd name="T5" fmla="*/ 12 h 62"/>
                <a:gd name="T6" fmla="*/ 180 w 186"/>
                <a:gd name="T7" fmla="*/ 26 h 62"/>
                <a:gd name="T8" fmla="*/ 186 w 186"/>
                <a:gd name="T9" fmla="*/ 40 h 62"/>
                <a:gd name="T10" fmla="*/ 184 w 186"/>
                <a:gd name="T11" fmla="*/ 53 h 62"/>
                <a:gd name="T12" fmla="*/ 175 w 186"/>
                <a:gd name="T13" fmla="*/ 61 h 62"/>
                <a:gd name="T14" fmla="*/ 166 w 186"/>
                <a:gd name="T15" fmla="*/ 61 h 62"/>
                <a:gd name="T16" fmla="*/ 155 w 186"/>
                <a:gd name="T17" fmla="*/ 61 h 62"/>
                <a:gd name="T18" fmla="*/ 139 w 186"/>
                <a:gd name="T19" fmla="*/ 58 h 62"/>
                <a:gd name="T20" fmla="*/ 129 w 186"/>
                <a:gd name="T21" fmla="*/ 56 h 62"/>
                <a:gd name="T22" fmla="*/ 122 w 186"/>
                <a:gd name="T23" fmla="*/ 58 h 62"/>
                <a:gd name="T24" fmla="*/ 110 w 186"/>
                <a:gd name="T25" fmla="*/ 59 h 62"/>
                <a:gd name="T26" fmla="*/ 98 w 186"/>
                <a:gd name="T27" fmla="*/ 61 h 62"/>
                <a:gd name="T28" fmla="*/ 85 w 186"/>
                <a:gd name="T29" fmla="*/ 61 h 62"/>
                <a:gd name="T30" fmla="*/ 69 w 186"/>
                <a:gd name="T31" fmla="*/ 61 h 62"/>
                <a:gd name="T32" fmla="*/ 53 w 186"/>
                <a:gd name="T33" fmla="*/ 59 h 62"/>
                <a:gd name="T34" fmla="*/ 39 w 186"/>
                <a:gd name="T35" fmla="*/ 57 h 62"/>
                <a:gd name="T36" fmla="*/ 26 w 186"/>
                <a:gd name="T37" fmla="*/ 56 h 62"/>
                <a:gd name="T38" fmla="*/ 14 w 186"/>
                <a:gd name="T39" fmla="*/ 52 h 62"/>
                <a:gd name="T40" fmla="*/ 2 w 186"/>
                <a:gd name="T41" fmla="*/ 45 h 62"/>
                <a:gd name="T42" fmla="*/ 1 w 186"/>
                <a:gd name="T43" fmla="*/ 34 h 62"/>
                <a:gd name="T44" fmla="*/ 12 w 186"/>
                <a:gd name="T45" fmla="*/ 22 h 62"/>
                <a:gd name="T46" fmla="*/ 24 w 186"/>
                <a:gd name="T47" fmla="*/ 18 h 62"/>
                <a:gd name="T48" fmla="*/ 33 w 186"/>
                <a:gd name="T49" fmla="*/ 14 h 62"/>
                <a:gd name="T50" fmla="*/ 44 w 186"/>
                <a:gd name="T51" fmla="*/ 10 h 62"/>
                <a:gd name="T52" fmla="*/ 56 w 186"/>
                <a:gd name="T53" fmla="*/ 10 h 62"/>
                <a:gd name="T54" fmla="*/ 69 w 186"/>
                <a:gd name="T55" fmla="*/ 9 h 62"/>
                <a:gd name="T56" fmla="*/ 85 w 186"/>
                <a:gd name="T57" fmla="*/ 7 h 62"/>
                <a:gd name="T58" fmla="*/ 99 w 186"/>
                <a:gd name="T59" fmla="*/ 6 h 62"/>
                <a:gd name="T60" fmla="*/ 112 w 186"/>
                <a:gd name="T61" fmla="*/ 3 h 62"/>
                <a:gd name="T62" fmla="*/ 123 w 186"/>
                <a:gd name="T63" fmla="*/ 2 h 62"/>
                <a:gd name="T64" fmla="*/ 130 w 186"/>
                <a:gd name="T65" fmla="*/ 2 h 62"/>
                <a:gd name="T66" fmla="*/ 132 w 186"/>
                <a:gd name="T67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86" h="62">
                  <a:moveTo>
                    <a:pt x="132" y="2"/>
                  </a:moveTo>
                  <a:lnTo>
                    <a:pt x="139" y="0"/>
                  </a:lnTo>
                  <a:lnTo>
                    <a:pt x="148" y="0"/>
                  </a:lnTo>
                  <a:lnTo>
                    <a:pt x="156" y="2"/>
                  </a:lnTo>
                  <a:lnTo>
                    <a:pt x="163" y="7"/>
                  </a:lnTo>
                  <a:lnTo>
                    <a:pt x="169" y="12"/>
                  </a:lnTo>
                  <a:lnTo>
                    <a:pt x="176" y="19"/>
                  </a:lnTo>
                  <a:lnTo>
                    <a:pt x="180" y="26"/>
                  </a:lnTo>
                  <a:lnTo>
                    <a:pt x="185" y="34"/>
                  </a:lnTo>
                  <a:lnTo>
                    <a:pt x="186" y="40"/>
                  </a:lnTo>
                  <a:lnTo>
                    <a:pt x="186" y="47"/>
                  </a:lnTo>
                  <a:lnTo>
                    <a:pt x="184" y="53"/>
                  </a:lnTo>
                  <a:lnTo>
                    <a:pt x="179" y="59"/>
                  </a:lnTo>
                  <a:lnTo>
                    <a:pt x="175" y="61"/>
                  </a:lnTo>
                  <a:lnTo>
                    <a:pt x="172" y="61"/>
                  </a:lnTo>
                  <a:lnTo>
                    <a:pt x="166" y="61"/>
                  </a:lnTo>
                  <a:lnTo>
                    <a:pt x="161" y="62"/>
                  </a:lnTo>
                  <a:lnTo>
                    <a:pt x="155" y="61"/>
                  </a:lnTo>
                  <a:lnTo>
                    <a:pt x="148" y="61"/>
                  </a:lnTo>
                  <a:lnTo>
                    <a:pt x="139" y="58"/>
                  </a:lnTo>
                  <a:lnTo>
                    <a:pt x="132" y="56"/>
                  </a:lnTo>
                  <a:lnTo>
                    <a:pt x="129" y="56"/>
                  </a:lnTo>
                  <a:lnTo>
                    <a:pt x="126" y="57"/>
                  </a:lnTo>
                  <a:lnTo>
                    <a:pt x="122" y="58"/>
                  </a:lnTo>
                  <a:lnTo>
                    <a:pt x="117" y="59"/>
                  </a:lnTo>
                  <a:lnTo>
                    <a:pt x="110" y="59"/>
                  </a:lnTo>
                  <a:lnTo>
                    <a:pt x="105" y="61"/>
                  </a:lnTo>
                  <a:lnTo>
                    <a:pt x="98" y="61"/>
                  </a:lnTo>
                  <a:lnTo>
                    <a:pt x="92" y="61"/>
                  </a:lnTo>
                  <a:lnTo>
                    <a:pt x="85" y="61"/>
                  </a:lnTo>
                  <a:lnTo>
                    <a:pt x="77" y="61"/>
                  </a:lnTo>
                  <a:lnTo>
                    <a:pt x="69" y="61"/>
                  </a:lnTo>
                  <a:lnTo>
                    <a:pt x="62" y="61"/>
                  </a:lnTo>
                  <a:lnTo>
                    <a:pt x="53" y="59"/>
                  </a:lnTo>
                  <a:lnTo>
                    <a:pt x="46" y="58"/>
                  </a:lnTo>
                  <a:lnTo>
                    <a:pt x="39" y="57"/>
                  </a:lnTo>
                  <a:lnTo>
                    <a:pt x="33" y="57"/>
                  </a:lnTo>
                  <a:lnTo>
                    <a:pt x="26" y="56"/>
                  </a:lnTo>
                  <a:lnTo>
                    <a:pt x="19" y="53"/>
                  </a:lnTo>
                  <a:lnTo>
                    <a:pt x="14" y="52"/>
                  </a:lnTo>
                  <a:lnTo>
                    <a:pt x="9" y="50"/>
                  </a:lnTo>
                  <a:lnTo>
                    <a:pt x="2" y="45"/>
                  </a:lnTo>
                  <a:lnTo>
                    <a:pt x="0" y="40"/>
                  </a:lnTo>
                  <a:lnTo>
                    <a:pt x="1" y="34"/>
                  </a:lnTo>
                  <a:lnTo>
                    <a:pt x="7" y="27"/>
                  </a:lnTo>
                  <a:lnTo>
                    <a:pt x="12" y="22"/>
                  </a:lnTo>
                  <a:lnTo>
                    <a:pt x="19" y="19"/>
                  </a:lnTo>
                  <a:lnTo>
                    <a:pt x="24" y="18"/>
                  </a:lnTo>
                  <a:lnTo>
                    <a:pt x="27" y="15"/>
                  </a:lnTo>
                  <a:lnTo>
                    <a:pt x="33" y="14"/>
                  </a:lnTo>
                  <a:lnTo>
                    <a:pt x="40" y="12"/>
                  </a:lnTo>
                  <a:lnTo>
                    <a:pt x="44" y="10"/>
                  </a:lnTo>
                  <a:lnTo>
                    <a:pt x="50" y="10"/>
                  </a:lnTo>
                  <a:lnTo>
                    <a:pt x="56" y="10"/>
                  </a:lnTo>
                  <a:lnTo>
                    <a:pt x="63" y="10"/>
                  </a:lnTo>
                  <a:lnTo>
                    <a:pt x="69" y="9"/>
                  </a:lnTo>
                  <a:lnTo>
                    <a:pt x="77" y="8"/>
                  </a:lnTo>
                  <a:lnTo>
                    <a:pt x="85" y="7"/>
                  </a:lnTo>
                  <a:lnTo>
                    <a:pt x="93" y="7"/>
                  </a:lnTo>
                  <a:lnTo>
                    <a:pt x="99" y="6"/>
                  </a:lnTo>
                  <a:lnTo>
                    <a:pt x="106" y="4"/>
                  </a:lnTo>
                  <a:lnTo>
                    <a:pt x="112" y="3"/>
                  </a:lnTo>
                  <a:lnTo>
                    <a:pt x="118" y="3"/>
                  </a:lnTo>
                  <a:lnTo>
                    <a:pt x="123" y="2"/>
                  </a:lnTo>
                  <a:lnTo>
                    <a:pt x="126" y="2"/>
                  </a:lnTo>
                  <a:lnTo>
                    <a:pt x="130" y="2"/>
                  </a:lnTo>
                  <a:lnTo>
                    <a:pt x="132" y="2"/>
                  </a:lnTo>
                  <a:lnTo>
                    <a:pt x="13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2" name="Freeform 48"/>
            <p:cNvSpPr>
              <a:spLocks/>
            </p:cNvSpPr>
            <p:nvPr/>
          </p:nvSpPr>
          <p:spPr bwMode="auto">
            <a:xfrm>
              <a:off x="5000" y="1135"/>
              <a:ext cx="53" cy="26"/>
            </a:xfrm>
            <a:custGeom>
              <a:avLst/>
              <a:gdLst>
                <a:gd name="T0" fmla="*/ 136 w 158"/>
                <a:gd name="T1" fmla="*/ 0 h 77"/>
                <a:gd name="T2" fmla="*/ 143 w 158"/>
                <a:gd name="T3" fmla="*/ 0 h 77"/>
                <a:gd name="T4" fmla="*/ 150 w 158"/>
                <a:gd name="T5" fmla="*/ 2 h 77"/>
                <a:gd name="T6" fmla="*/ 154 w 158"/>
                <a:gd name="T7" fmla="*/ 8 h 77"/>
                <a:gd name="T8" fmla="*/ 158 w 158"/>
                <a:gd name="T9" fmla="*/ 16 h 77"/>
                <a:gd name="T10" fmla="*/ 158 w 158"/>
                <a:gd name="T11" fmla="*/ 23 h 77"/>
                <a:gd name="T12" fmla="*/ 158 w 158"/>
                <a:gd name="T13" fmla="*/ 33 h 77"/>
                <a:gd name="T14" fmla="*/ 157 w 158"/>
                <a:gd name="T15" fmla="*/ 43 h 77"/>
                <a:gd name="T16" fmla="*/ 155 w 158"/>
                <a:gd name="T17" fmla="*/ 53 h 77"/>
                <a:gd name="T18" fmla="*/ 150 w 158"/>
                <a:gd name="T19" fmla="*/ 60 h 77"/>
                <a:gd name="T20" fmla="*/ 144 w 158"/>
                <a:gd name="T21" fmla="*/ 68 h 77"/>
                <a:gd name="T22" fmla="*/ 137 w 158"/>
                <a:gd name="T23" fmla="*/ 74 h 77"/>
                <a:gd name="T24" fmla="*/ 130 w 158"/>
                <a:gd name="T25" fmla="*/ 77 h 77"/>
                <a:gd name="T26" fmla="*/ 125 w 158"/>
                <a:gd name="T27" fmla="*/ 76 h 77"/>
                <a:gd name="T28" fmla="*/ 120 w 158"/>
                <a:gd name="T29" fmla="*/ 76 h 77"/>
                <a:gd name="T30" fmla="*/ 114 w 158"/>
                <a:gd name="T31" fmla="*/ 75 h 77"/>
                <a:gd name="T32" fmla="*/ 109 w 158"/>
                <a:gd name="T33" fmla="*/ 74 h 77"/>
                <a:gd name="T34" fmla="*/ 105 w 158"/>
                <a:gd name="T35" fmla="*/ 70 h 77"/>
                <a:gd name="T36" fmla="*/ 99 w 158"/>
                <a:gd name="T37" fmla="*/ 65 h 77"/>
                <a:gd name="T38" fmla="*/ 93 w 158"/>
                <a:gd name="T39" fmla="*/ 59 h 77"/>
                <a:gd name="T40" fmla="*/ 88 w 158"/>
                <a:gd name="T41" fmla="*/ 53 h 77"/>
                <a:gd name="T42" fmla="*/ 80 w 158"/>
                <a:gd name="T43" fmla="*/ 53 h 77"/>
                <a:gd name="T44" fmla="*/ 72 w 158"/>
                <a:gd name="T45" fmla="*/ 53 h 77"/>
                <a:gd name="T46" fmla="*/ 64 w 158"/>
                <a:gd name="T47" fmla="*/ 53 h 77"/>
                <a:gd name="T48" fmla="*/ 58 w 158"/>
                <a:gd name="T49" fmla="*/ 53 h 77"/>
                <a:gd name="T50" fmla="*/ 51 w 158"/>
                <a:gd name="T51" fmla="*/ 53 h 77"/>
                <a:gd name="T52" fmla="*/ 43 w 158"/>
                <a:gd name="T53" fmla="*/ 53 h 77"/>
                <a:gd name="T54" fmla="*/ 35 w 158"/>
                <a:gd name="T55" fmla="*/ 53 h 77"/>
                <a:gd name="T56" fmla="*/ 29 w 158"/>
                <a:gd name="T57" fmla="*/ 53 h 77"/>
                <a:gd name="T58" fmla="*/ 21 w 158"/>
                <a:gd name="T59" fmla="*/ 52 h 77"/>
                <a:gd name="T60" fmla="*/ 14 w 158"/>
                <a:gd name="T61" fmla="*/ 51 h 77"/>
                <a:gd name="T62" fmla="*/ 6 w 158"/>
                <a:gd name="T63" fmla="*/ 50 h 77"/>
                <a:gd name="T64" fmla="*/ 0 w 158"/>
                <a:gd name="T65" fmla="*/ 50 h 77"/>
                <a:gd name="T66" fmla="*/ 0 w 158"/>
                <a:gd name="T67" fmla="*/ 41 h 77"/>
                <a:gd name="T68" fmla="*/ 0 w 158"/>
                <a:gd name="T69" fmla="*/ 35 h 77"/>
                <a:gd name="T70" fmla="*/ 1 w 158"/>
                <a:gd name="T71" fmla="*/ 29 h 77"/>
                <a:gd name="T72" fmla="*/ 3 w 158"/>
                <a:gd name="T73" fmla="*/ 25 h 77"/>
                <a:gd name="T74" fmla="*/ 8 w 158"/>
                <a:gd name="T75" fmla="*/ 15 h 77"/>
                <a:gd name="T76" fmla="*/ 14 w 158"/>
                <a:gd name="T77" fmla="*/ 9 h 77"/>
                <a:gd name="T78" fmla="*/ 22 w 158"/>
                <a:gd name="T79" fmla="*/ 4 h 77"/>
                <a:gd name="T80" fmla="*/ 31 w 158"/>
                <a:gd name="T81" fmla="*/ 2 h 77"/>
                <a:gd name="T82" fmla="*/ 34 w 158"/>
                <a:gd name="T83" fmla="*/ 1 h 77"/>
                <a:gd name="T84" fmla="*/ 39 w 158"/>
                <a:gd name="T85" fmla="*/ 1 h 77"/>
                <a:gd name="T86" fmla="*/ 45 w 158"/>
                <a:gd name="T87" fmla="*/ 1 h 77"/>
                <a:gd name="T88" fmla="*/ 51 w 158"/>
                <a:gd name="T89" fmla="*/ 1 h 77"/>
                <a:gd name="T90" fmla="*/ 56 w 158"/>
                <a:gd name="T91" fmla="*/ 1 h 77"/>
                <a:gd name="T92" fmla="*/ 61 w 158"/>
                <a:gd name="T93" fmla="*/ 1 h 77"/>
                <a:gd name="T94" fmla="*/ 66 w 158"/>
                <a:gd name="T95" fmla="*/ 1 h 77"/>
                <a:gd name="T96" fmla="*/ 71 w 158"/>
                <a:gd name="T97" fmla="*/ 2 h 77"/>
                <a:gd name="T98" fmla="*/ 77 w 158"/>
                <a:gd name="T99" fmla="*/ 2 h 77"/>
                <a:gd name="T100" fmla="*/ 83 w 158"/>
                <a:gd name="T101" fmla="*/ 2 h 77"/>
                <a:gd name="T102" fmla="*/ 88 w 158"/>
                <a:gd name="T103" fmla="*/ 2 h 77"/>
                <a:gd name="T104" fmla="*/ 95 w 158"/>
                <a:gd name="T105" fmla="*/ 3 h 77"/>
                <a:gd name="T106" fmla="*/ 100 w 158"/>
                <a:gd name="T107" fmla="*/ 3 h 77"/>
                <a:gd name="T108" fmla="*/ 105 w 158"/>
                <a:gd name="T109" fmla="*/ 3 h 77"/>
                <a:gd name="T110" fmla="*/ 111 w 158"/>
                <a:gd name="T111" fmla="*/ 3 h 77"/>
                <a:gd name="T112" fmla="*/ 117 w 158"/>
                <a:gd name="T113" fmla="*/ 3 h 77"/>
                <a:gd name="T114" fmla="*/ 121 w 158"/>
                <a:gd name="T115" fmla="*/ 2 h 77"/>
                <a:gd name="T116" fmla="*/ 126 w 158"/>
                <a:gd name="T117" fmla="*/ 1 h 77"/>
                <a:gd name="T118" fmla="*/ 131 w 158"/>
                <a:gd name="T119" fmla="*/ 1 h 77"/>
                <a:gd name="T120" fmla="*/ 136 w 158"/>
                <a:gd name="T121" fmla="*/ 0 h 77"/>
                <a:gd name="T122" fmla="*/ 136 w 158"/>
                <a:gd name="T1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8" h="77">
                  <a:moveTo>
                    <a:pt x="136" y="0"/>
                  </a:moveTo>
                  <a:lnTo>
                    <a:pt x="143" y="0"/>
                  </a:lnTo>
                  <a:lnTo>
                    <a:pt x="150" y="2"/>
                  </a:lnTo>
                  <a:lnTo>
                    <a:pt x="154" y="8"/>
                  </a:lnTo>
                  <a:lnTo>
                    <a:pt x="158" y="16"/>
                  </a:lnTo>
                  <a:lnTo>
                    <a:pt x="158" y="23"/>
                  </a:lnTo>
                  <a:lnTo>
                    <a:pt x="158" y="33"/>
                  </a:lnTo>
                  <a:lnTo>
                    <a:pt x="157" y="43"/>
                  </a:lnTo>
                  <a:lnTo>
                    <a:pt x="155" y="53"/>
                  </a:lnTo>
                  <a:lnTo>
                    <a:pt x="150" y="60"/>
                  </a:lnTo>
                  <a:lnTo>
                    <a:pt x="144" y="68"/>
                  </a:lnTo>
                  <a:lnTo>
                    <a:pt x="137" y="74"/>
                  </a:lnTo>
                  <a:lnTo>
                    <a:pt x="130" y="77"/>
                  </a:lnTo>
                  <a:lnTo>
                    <a:pt x="125" y="76"/>
                  </a:lnTo>
                  <a:lnTo>
                    <a:pt x="120" y="76"/>
                  </a:lnTo>
                  <a:lnTo>
                    <a:pt x="114" y="75"/>
                  </a:lnTo>
                  <a:lnTo>
                    <a:pt x="109" y="74"/>
                  </a:lnTo>
                  <a:lnTo>
                    <a:pt x="105" y="70"/>
                  </a:lnTo>
                  <a:lnTo>
                    <a:pt x="99" y="65"/>
                  </a:lnTo>
                  <a:lnTo>
                    <a:pt x="93" y="59"/>
                  </a:lnTo>
                  <a:lnTo>
                    <a:pt x="88" y="53"/>
                  </a:lnTo>
                  <a:lnTo>
                    <a:pt x="80" y="53"/>
                  </a:lnTo>
                  <a:lnTo>
                    <a:pt x="72" y="53"/>
                  </a:lnTo>
                  <a:lnTo>
                    <a:pt x="64" y="53"/>
                  </a:lnTo>
                  <a:lnTo>
                    <a:pt x="58" y="53"/>
                  </a:lnTo>
                  <a:lnTo>
                    <a:pt x="51" y="53"/>
                  </a:lnTo>
                  <a:lnTo>
                    <a:pt x="43" y="53"/>
                  </a:lnTo>
                  <a:lnTo>
                    <a:pt x="35" y="53"/>
                  </a:lnTo>
                  <a:lnTo>
                    <a:pt x="29" y="53"/>
                  </a:lnTo>
                  <a:lnTo>
                    <a:pt x="21" y="52"/>
                  </a:lnTo>
                  <a:lnTo>
                    <a:pt x="14" y="51"/>
                  </a:lnTo>
                  <a:lnTo>
                    <a:pt x="6" y="50"/>
                  </a:lnTo>
                  <a:lnTo>
                    <a:pt x="0" y="50"/>
                  </a:lnTo>
                  <a:lnTo>
                    <a:pt x="0" y="41"/>
                  </a:lnTo>
                  <a:lnTo>
                    <a:pt x="0" y="35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8" y="15"/>
                  </a:lnTo>
                  <a:lnTo>
                    <a:pt x="14" y="9"/>
                  </a:lnTo>
                  <a:lnTo>
                    <a:pt x="22" y="4"/>
                  </a:lnTo>
                  <a:lnTo>
                    <a:pt x="31" y="2"/>
                  </a:lnTo>
                  <a:lnTo>
                    <a:pt x="34" y="1"/>
                  </a:lnTo>
                  <a:lnTo>
                    <a:pt x="39" y="1"/>
                  </a:lnTo>
                  <a:lnTo>
                    <a:pt x="45" y="1"/>
                  </a:lnTo>
                  <a:lnTo>
                    <a:pt x="51" y="1"/>
                  </a:lnTo>
                  <a:lnTo>
                    <a:pt x="56" y="1"/>
                  </a:lnTo>
                  <a:lnTo>
                    <a:pt x="61" y="1"/>
                  </a:lnTo>
                  <a:lnTo>
                    <a:pt x="66" y="1"/>
                  </a:lnTo>
                  <a:lnTo>
                    <a:pt x="71" y="2"/>
                  </a:lnTo>
                  <a:lnTo>
                    <a:pt x="77" y="2"/>
                  </a:lnTo>
                  <a:lnTo>
                    <a:pt x="83" y="2"/>
                  </a:lnTo>
                  <a:lnTo>
                    <a:pt x="88" y="2"/>
                  </a:lnTo>
                  <a:lnTo>
                    <a:pt x="95" y="3"/>
                  </a:lnTo>
                  <a:lnTo>
                    <a:pt x="100" y="3"/>
                  </a:lnTo>
                  <a:lnTo>
                    <a:pt x="105" y="3"/>
                  </a:lnTo>
                  <a:lnTo>
                    <a:pt x="111" y="3"/>
                  </a:lnTo>
                  <a:lnTo>
                    <a:pt x="117" y="3"/>
                  </a:lnTo>
                  <a:lnTo>
                    <a:pt x="121" y="2"/>
                  </a:lnTo>
                  <a:lnTo>
                    <a:pt x="126" y="1"/>
                  </a:lnTo>
                  <a:lnTo>
                    <a:pt x="131" y="1"/>
                  </a:lnTo>
                  <a:lnTo>
                    <a:pt x="136" y="0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3" name="Freeform 49"/>
            <p:cNvSpPr>
              <a:spLocks/>
            </p:cNvSpPr>
            <p:nvPr/>
          </p:nvSpPr>
          <p:spPr bwMode="auto">
            <a:xfrm>
              <a:off x="5386" y="1010"/>
              <a:ext cx="34" cy="34"/>
            </a:xfrm>
            <a:custGeom>
              <a:avLst/>
              <a:gdLst>
                <a:gd name="T0" fmla="*/ 13 w 100"/>
                <a:gd name="T1" fmla="*/ 0 h 102"/>
                <a:gd name="T2" fmla="*/ 17 w 100"/>
                <a:gd name="T3" fmla="*/ 1 h 102"/>
                <a:gd name="T4" fmla="*/ 23 w 100"/>
                <a:gd name="T5" fmla="*/ 3 h 102"/>
                <a:gd name="T6" fmla="*/ 30 w 100"/>
                <a:gd name="T7" fmla="*/ 7 h 102"/>
                <a:gd name="T8" fmla="*/ 38 w 100"/>
                <a:gd name="T9" fmla="*/ 13 h 102"/>
                <a:gd name="T10" fmla="*/ 45 w 100"/>
                <a:gd name="T11" fmla="*/ 19 h 102"/>
                <a:gd name="T12" fmla="*/ 54 w 100"/>
                <a:gd name="T13" fmla="*/ 25 h 102"/>
                <a:gd name="T14" fmla="*/ 62 w 100"/>
                <a:gd name="T15" fmla="*/ 32 h 102"/>
                <a:gd name="T16" fmla="*/ 70 w 100"/>
                <a:gd name="T17" fmla="*/ 39 h 102"/>
                <a:gd name="T18" fmla="*/ 77 w 100"/>
                <a:gd name="T19" fmla="*/ 45 h 102"/>
                <a:gd name="T20" fmla="*/ 85 w 100"/>
                <a:gd name="T21" fmla="*/ 52 h 102"/>
                <a:gd name="T22" fmla="*/ 91 w 100"/>
                <a:gd name="T23" fmla="*/ 60 h 102"/>
                <a:gd name="T24" fmla="*/ 95 w 100"/>
                <a:gd name="T25" fmla="*/ 69 h 102"/>
                <a:gd name="T26" fmla="*/ 99 w 100"/>
                <a:gd name="T27" fmla="*/ 75 h 102"/>
                <a:gd name="T28" fmla="*/ 100 w 100"/>
                <a:gd name="T29" fmla="*/ 81 h 102"/>
                <a:gd name="T30" fmla="*/ 100 w 100"/>
                <a:gd name="T31" fmla="*/ 87 h 102"/>
                <a:gd name="T32" fmla="*/ 99 w 100"/>
                <a:gd name="T33" fmla="*/ 93 h 102"/>
                <a:gd name="T34" fmla="*/ 94 w 100"/>
                <a:gd name="T35" fmla="*/ 96 h 102"/>
                <a:gd name="T36" fmla="*/ 88 w 100"/>
                <a:gd name="T37" fmla="*/ 100 h 102"/>
                <a:gd name="T38" fmla="*/ 83 w 100"/>
                <a:gd name="T39" fmla="*/ 101 h 102"/>
                <a:gd name="T40" fmla="*/ 79 w 100"/>
                <a:gd name="T41" fmla="*/ 102 h 102"/>
                <a:gd name="T42" fmla="*/ 73 w 100"/>
                <a:gd name="T43" fmla="*/ 102 h 102"/>
                <a:gd name="T44" fmla="*/ 67 w 100"/>
                <a:gd name="T45" fmla="*/ 102 h 102"/>
                <a:gd name="T46" fmla="*/ 61 w 100"/>
                <a:gd name="T47" fmla="*/ 97 h 102"/>
                <a:gd name="T48" fmla="*/ 54 w 100"/>
                <a:gd name="T49" fmla="*/ 94 h 102"/>
                <a:gd name="T50" fmla="*/ 46 w 100"/>
                <a:gd name="T51" fmla="*/ 88 h 102"/>
                <a:gd name="T52" fmla="*/ 40 w 100"/>
                <a:gd name="T53" fmla="*/ 82 h 102"/>
                <a:gd name="T54" fmla="*/ 33 w 100"/>
                <a:gd name="T55" fmla="*/ 76 h 102"/>
                <a:gd name="T56" fmla="*/ 26 w 100"/>
                <a:gd name="T57" fmla="*/ 69 h 102"/>
                <a:gd name="T58" fmla="*/ 20 w 100"/>
                <a:gd name="T59" fmla="*/ 63 h 102"/>
                <a:gd name="T60" fmla="*/ 14 w 100"/>
                <a:gd name="T61" fmla="*/ 56 h 102"/>
                <a:gd name="T62" fmla="*/ 8 w 100"/>
                <a:gd name="T63" fmla="*/ 49 h 102"/>
                <a:gd name="T64" fmla="*/ 3 w 100"/>
                <a:gd name="T65" fmla="*/ 41 h 102"/>
                <a:gd name="T66" fmla="*/ 1 w 100"/>
                <a:gd name="T67" fmla="*/ 34 h 102"/>
                <a:gd name="T68" fmla="*/ 0 w 100"/>
                <a:gd name="T69" fmla="*/ 27 h 102"/>
                <a:gd name="T70" fmla="*/ 0 w 100"/>
                <a:gd name="T71" fmla="*/ 19 h 102"/>
                <a:gd name="T72" fmla="*/ 2 w 100"/>
                <a:gd name="T73" fmla="*/ 13 h 102"/>
                <a:gd name="T74" fmla="*/ 6 w 100"/>
                <a:gd name="T75" fmla="*/ 6 h 102"/>
                <a:gd name="T76" fmla="*/ 13 w 100"/>
                <a:gd name="T77" fmla="*/ 0 h 102"/>
                <a:gd name="T78" fmla="*/ 13 w 100"/>
                <a:gd name="T7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0" h="102">
                  <a:moveTo>
                    <a:pt x="13" y="0"/>
                  </a:moveTo>
                  <a:lnTo>
                    <a:pt x="17" y="1"/>
                  </a:lnTo>
                  <a:lnTo>
                    <a:pt x="23" y="3"/>
                  </a:lnTo>
                  <a:lnTo>
                    <a:pt x="30" y="7"/>
                  </a:lnTo>
                  <a:lnTo>
                    <a:pt x="38" y="13"/>
                  </a:lnTo>
                  <a:lnTo>
                    <a:pt x="45" y="19"/>
                  </a:lnTo>
                  <a:lnTo>
                    <a:pt x="54" y="25"/>
                  </a:lnTo>
                  <a:lnTo>
                    <a:pt x="62" y="32"/>
                  </a:lnTo>
                  <a:lnTo>
                    <a:pt x="70" y="39"/>
                  </a:lnTo>
                  <a:lnTo>
                    <a:pt x="77" y="45"/>
                  </a:lnTo>
                  <a:lnTo>
                    <a:pt x="85" y="52"/>
                  </a:lnTo>
                  <a:lnTo>
                    <a:pt x="91" y="60"/>
                  </a:lnTo>
                  <a:lnTo>
                    <a:pt x="95" y="69"/>
                  </a:lnTo>
                  <a:lnTo>
                    <a:pt x="99" y="75"/>
                  </a:lnTo>
                  <a:lnTo>
                    <a:pt x="100" y="81"/>
                  </a:lnTo>
                  <a:lnTo>
                    <a:pt x="100" y="87"/>
                  </a:lnTo>
                  <a:lnTo>
                    <a:pt x="99" y="93"/>
                  </a:lnTo>
                  <a:lnTo>
                    <a:pt x="94" y="96"/>
                  </a:lnTo>
                  <a:lnTo>
                    <a:pt x="88" y="100"/>
                  </a:lnTo>
                  <a:lnTo>
                    <a:pt x="83" y="101"/>
                  </a:lnTo>
                  <a:lnTo>
                    <a:pt x="79" y="102"/>
                  </a:lnTo>
                  <a:lnTo>
                    <a:pt x="73" y="102"/>
                  </a:lnTo>
                  <a:lnTo>
                    <a:pt x="67" y="102"/>
                  </a:lnTo>
                  <a:lnTo>
                    <a:pt x="61" y="97"/>
                  </a:lnTo>
                  <a:lnTo>
                    <a:pt x="54" y="94"/>
                  </a:lnTo>
                  <a:lnTo>
                    <a:pt x="46" y="88"/>
                  </a:lnTo>
                  <a:lnTo>
                    <a:pt x="40" y="82"/>
                  </a:lnTo>
                  <a:lnTo>
                    <a:pt x="33" y="76"/>
                  </a:lnTo>
                  <a:lnTo>
                    <a:pt x="26" y="69"/>
                  </a:lnTo>
                  <a:lnTo>
                    <a:pt x="20" y="63"/>
                  </a:lnTo>
                  <a:lnTo>
                    <a:pt x="14" y="56"/>
                  </a:lnTo>
                  <a:lnTo>
                    <a:pt x="8" y="49"/>
                  </a:lnTo>
                  <a:lnTo>
                    <a:pt x="3" y="41"/>
                  </a:lnTo>
                  <a:lnTo>
                    <a:pt x="1" y="34"/>
                  </a:lnTo>
                  <a:lnTo>
                    <a:pt x="0" y="27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6" y="6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4" name="Freeform 50"/>
            <p:cNvSpPr>
              <a:spLocks/>
            </p:cNvSpPr>
            <p:nvPr/>
          </p:nvSpPr>
          <p:spPr bwMode="auto">
            <a:xfrm>
              <a:off x="5391" y="1058"/>
              <a:ext cx="29" cy="31"/>
            </a:xfrm>
            <a:custGeom>
              <a:avLst/>
              <a:gdLst>
                <a:gd name="T0" fmla="*/ 15 w 88"/>
                <a:gd name="T1" fmla="*/ 3 h 93"/>
                <a:gd name="T2" fmla="*/ 23 w 88"/>
                <a:gd name="T3" fmla="*/ 0 h 93"/>
                <a:gd name="T4" fmla="*/ 30 w 88"/>
                <a:gd name="T5" fmla="*/ 1 h 93"/>
                <a:gd name="T6" fmla="*/ 37 w 88"/>
                <a:gd name="T7" fmla="*/ 3 h 93"/>
                <a:gd name="T8" fmla="*/ 45 w 88"/>
                <a:gd name="T9" fmla="*/ 7 h 93"/>
                <a:gd name="T10" fmla="*/ 53 w 88"/>
                <a:gd name="T11" fmla="*/ 12 h 93"/>
                <a:gd name="T12" fmla="*/ 58 w 88"/>
                <a:gd name="T13" fmla="*/ 17 h 93"/>
                <a:gd name="T14" fmla="*/ 66 w 88"/>
                <a:gd name="T15" fmla="*/ 24 h 93"/>
                <a:gd name="T16" fmla="*/ 72 w 88"/>
                <a:gd name="T17" fmla="*/ 32 h 93"/>
                <a:gd name="T18" fmla="*/ 75 w 88"/>
                <a:gd name="T19" fmla="*/ 39 h 93"/>
                <a:gd name="T20" fmla="*/ 80 w 88"/>
                <a:gd name="T21" fmla="*/ 48 h 93"/>
                <a:gd name="T22" fmla="*/ 82 w 88"/>
                <a:gd name="T23" fmla="*/ 56 h 93"/>
                <a:gd name="T24" fmla="*/ 86 w 88"/>
                <a:gd name="T25" fmla="*/ 64 h 93"/>
                <a:gd name="T26" fmla="*/ 87 w 88"/>
                <a:gd name="T27" fmla="*/ 71 h 93"/>
                <a:gd name="T28" fmla="*/ 88 w 88"/>
                <a:gd name="T29" fmla="*/ 79 h 93"/>
                <a:gd name="T30" fmla="*/ 87 w 88"/>
                <a:gd name="T31" fmla="*/ 83 h 93"/>
                <a:gd name="T32" fmla="*/ 86 w 88"/>
                <a:gd name="T33" fmla="*/ 89 h 93"/>
                <a:gd name="T34" fmla="*/ 82 w 88"/>
                <a:gd name="T35" fmla="*/ 92 h 93"/>
                <a:gd name="T36" fmla="*/ 80 w 88"/>
                <a:gd name="T37" fmla="*/ 93 h 93"/>
                <a:gd name="T38" fmla="*/ 75 w 88"/>
                <a:gd name="T39" fmla="*/ 93 h 93"/>
                <a:gd name="T40" fmla="*/ 70 w 88"/>
                <a:gd name="T41" fmla="*/ 93 h 93"/>
                <a:gd name="T42" fmla="*/ 64 w 88"/>
                <a:gd name="T43" fmla="*/ 92 h 93"/>
                <a:gd name="T44" fmla="*/ 58 w 88"/>
                <a:gd name="T45" fmla="*/ 89 h 93"/>
                <a:gd name="T46" fmla="*/ 53 w 88"/>
                <a:gd name="T47" fmla="*/ 86 h 93"/>
                <a:gd name="T48" fmla="*/ 44 w 88"/>
                <a:gd name="T49" fmla="*/ 81 h 93"/>
                <a:gd name="T50" fmla="*/ 39 w 88"/>
                <a:gd name="T51" fmla="*/ 77 h 93"/>
                <a:gd name="T52" fmla="*/ 35 w 88"/>
                <a:gd name="T53" fmla="*/ 74 h 93"/>
                <a:gd name="T54" fmla="*/ 29 w 88"/>
                <a:gd name="T55" fmla="*/ 70 h 93"/>
                <a:gd name="T56" fmla="*/ 24 w 88"/>
                <a:gd name="T57" fmla="*/ 67 h 93"/>
                <a:gd name="T58" fmla="*/ 14 w 88"/>
                <a:gd name="T59" fmla="*/ 56 h 93"/>
                <a:gd name="T60" fmla="*/ 7 w 88"/>
                <a:gd name="T61" fmla="*/ 46 h 93"/>
                <a:gd name="T62" fmla="*/ 4 w 88"/>
                <a:gd name="T63" fmla="*/ 42 h 93"/>
                <a:gd name="T64" fmla="*/ 2 w 88"/>
                <a:gd name="T65" fmla="*/ 36 h 93"/>
                <a:gd name="T66" fmla="*/ 0 w 88"/>
                <a:gd name="T67" fmla="*/ 30 h 93"/>
                <a:gd name="T68" fmla="*/ 1 w 88"/>
                <a:gd name="T69" fmla="*/ 25 h 93"/>
                <a:gd name="T70" fmla="*/ 1 w 88"/>
                <a:gd name="T71" fmla="*/ 19 h 93"/>
                <a:gd name="T72" fmla="*/ 5 w 88"/>
                <a:gd name="T73" fmla="*/ 13 h 93"/>
                <a:gd name="T74" fmla="*/ 8 w 88"/>
                <a:gd name="T75" fmla="*/ 8 h 93"/>
                <a:gd name="T76" fmla="*/ 15 w 88"/>
                <a:gd name="T77" fmla="*/ 3 h 93"/>
                <a:gd name="T78" fmla="*/ 15 w 88"/>
                <a:gd name="T79" fmla="*/ 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8" h="93">
                  <a:moveTo>
                    <a:pt x="15" y="3"/>
                  </a:moveTo>
                  <a:lnTo>
                    <a:pt x="23" y="0"/>
                  </a:lnTo>
                  <a:lnTo>
                    <a:pt x="30" y="1"/>
                  </a:lnTo>
                  <a:lnTo>
                    <a:pt x="37" y="3"/>
                  </a:lnTo>
                  <a:lnTo>
                    <a:pt x="45" y="7"/>
                  </a:lnTo>
                  <a:lnTo>
                    <a:pt x="53" y="12"/>
                  </a:lnTo>
                  <a:lnTo>
                    <a:pt x="58" y="17"/>
                  </a:lnTo>
                  <a:lnTo>
                    <a:pt x="66" y="24"/>
                  </a:lnTo>
                  <a:lnTo>
                    <a:pt x="72" y="32"/>
                  </a:lnTo>
                  <a:lnTo>
                    <a:pt x="75" y="39"/>
                  </a:lnTo>
                  <a:lnTo>
                    <a:pt x="80" y="48"/>
                  </a:lnTo>
                  <a:lnTo>
                    <a:pt x="82" y="56"/>
                  </a:lnTo>
                  <a:lnTo>
                    <a:pt x="86" y="64"/>
                  </a:lnTo>
                  <a:lnTo>
                    <a:pt x="87" y="71"/>
                  </a:lnTo>
                  <a:lnTo>
                    <a:pt x="88" y="79"/>
                  </a:lnTo>
                  <a:lnTo>
                    <a:pt x="87" y="83"/>
                  </a:lnTo>
                  <a:lnTo>
                    <a:pt x="86" y="89"/>
                  </a:lnTo>
                  <a:lnTo>
                    <a:pt x="82" y="92"/>
                  </a:lnTo>
                  <a:lnTo>
                    <a:pt x="80" y="93"/>
                  </a:lnTo>
                  <a:lnTo>
                    <a:pt x="75" y="93"/>
                  </a:lnTo>
                  <a:lnTo>
                    <a:pt x="70" y="93"/>
                  </a:lnTo>
                  <a:lnTo>
                    <a:pt x="64" y="92"/>
                  </a:lnTo>
                  <a:lnTo>
                    <a:pt x="58" y="89"/>
                  </a:lnTo>
                  <a:lnTo>
                    <a:pt x="53" y="86"/>
                  </a:lnTo>
                  <a:lnTo>
                    <a:pt x="44" y="81"/>
                  </a:lnTo>
                  <a:lnTo>
                    <a:pt x="39" y="77"/>
                  </a:lnTo>
                  <a:lnTo>
                    <a:pt x="35" y="74"/>
                  </a:lnTo>
                  <a:lnTo>
                    <a:pt x="29" y="70"/>
                  </a:lnTo>
                  <a:lnTo>
                    <a:pt x="24" y="67"/>
                  </a:lnTo>
                  <a:lnTo>
                    <a:pt x="14" y="56"/>
                  </a:lnTo>
                  <a:lnTo>
                    <a:pt x="7" y="46"/>
                  </a:lnTo>
                  <a:lnTo>
                    <a:pt x="4" y="42"/>
                  </a:lnTo>
                  <a:lnTo>
                    <a:pt x="2" y="36"/>
                  </a:lnTo>
                  <a:lnTo>
                    <a:pt x="0" y="30"/>
                  </a:lnTo>
                  <a:lnTo>
                    <a:pt x="1" y="25"/>
                  </a:lnTo>
                  <a:lnTo>
                    <a:pt x="1" y="19"/>
                  </a:lnTo>
                  <a:lnTo>
                    <a:pt x="5" y="13"/>
                  </a:lnTo>
                  <a:lnTo>
                    <a:pt x="8" y="8"/>
                  </a:lnTo>
                  <a:lnTo>
                    <a:pt x="15" y="3"/>
                  </a:lnTo>
                  <a:lnTo>
                    <a:pt x="1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5" name="Freeform 51"/>
            <p:cNvSpPr>
              <a:spLocks/>
            </p:cNvSpPr>
            <p:nvPr/>
          </p:nvSpPr>
          <p:spPr bwMode="auto">
            <a:xfrm>
              <a:off x="5385" y="1094"/>
              <a:ext cx="32" cy="34"/>
            </a:xfrm>
            <a:custGeom>
              <a:avLst/>
              <a:gdLst>
                <a:gd name="T0" fmla="*/ 20 w 94"/>
                <a:gd name="T1" fmla="*/ 0 h 102"/>
                <a:gd name="T2" fmla="*/ 24 w 94"/>
                <a:gd name="T3" fmla="*/ 1 h 102"/>
                <a:gd name="T4" fmla="*/ 30 w 94"/>
                <a:gd name="T5" fmla="*/ 3 h 102"/>
                <a:gd name="T6" fmla="*/ 36 w 94"/>
                <a:gd name="T7" fmla="*/ 7 h 102"/>
                <a:gd name="T8" fmla="*/ 42 w 94"/>
                <a:gd name="T9" fmla="*/ 12 h 102"/>
                <a:gd name="T10" fmla="*/ 48 w 94"/>
                <a:gd name="T11" fmla="*/ 16 h 102"/>
                <a:gd name="T12" fmla="*/ 55 w 94"/>
                <a:gd name="T13" fmla="*/ 23 h 102"/>
                <a:gd name="T14" fmla="*/ 61 w 94"/>
                <a:gd name="T15" fmla="*/ 29 h 102"/>
                <a:gd name="T16" fmla="*/ 69 w 94"/>
                <a:gd name="T17" fmla="*/ 38 h 102"/>
                <a:gd name="T18" fmla="*/ 73 w 94"/>
                <a:gd name="T19" fmla="*/ 45 h 102"/>
                <a:gd name="T20" fmla="*/ 78 w 94"/>
                <a:gd name="T21" fmla="*/ 52 h 102"/>
                <a:gd name="T22" fmla="*/ 83 w 94"/>
                <a:gd name="T23" fmla="*/ 60 h 102"/>
                <a:gd name="T24" fmla="*/ 88 w 94"/>
                <a:gd name="T25" fmla="*/ 68 h 102"/>
                <a:gd name="T26" fmla="*/ 90 w 94"/>
                <a:gd name="T27" fmla="*/ 74 h 102"/>
                <a:gd name="T28" fmla="*/ 92 w 94"/>
                <a:gd name="T29" fmla="*/ 82 h 102"/>
                <a:gd name="T30" fmla="*/ 92 w 94"/>
                <a:gd name="T31" fmla="*/ 87 h 102"/>
                <a:gd name="T32" fmla="*/ 94 w 94"/>
                <a:gd name="T33" fmla="*/ 93 h 102"/>
                <a:gd name="T34" fmla="*/ 88 w 94"/>
                <a:gd name="T35" fmla="*/ 97 h 102"/>
                <a:gd name="T36" fmla="*/ 80 w 94"/>
                <a:gd name="T37" fmla="*/ 102 h 102"/>
                <a:gd name="T38" fmla="*/ 73 w 94"/>
                <a:gd name="T39" fmla="*/ 101 h 102"/>
                <a:gd name="T40" fmla="*/ 67 w 94"/>
                <a:gd name="T41" fmla="*/ 101 h 102"/>
                <a:gd name="T42" fmla="*/ 59 w 94"/>
                <a:gd name="T43" fmla="*/ 99 h 102"/>
                <a:gd name="T44" fmla="*/ 51 w 94"/>
                <a:gd name="T45" fmla="*/ 97 h 102"/>
                <a:gd name="T46" fmla="*/ 45 w 94"/>
                <a:gd name="T47" fmla="*/ 93 h 102"/>
                <a:gd name="T48" fmla="*/ 40 w 94"/>
                <a:gd name="T49" fmla="*/ 88 h 102"/>
                <a:gd name="T50" fmla="*/ 34 w 94"/>
                <a:gd name="T51" fmla="*/ 82 h 102"/>
                <a:gd name="T52" fmla="*/ 28 w 94"/>
                <a:gd name="T53" fmla="*/ 77 h 102"/>
                <a:gd name="T54" fmla="*/ 23 w 94"/>
                <a:gd name="T55" fmla="*/ 69 h 102"/>
                <a:gd name="T56" fmla="*/ 17 w 94"/>
                <a:gd name="T57" fmla="*/ 63 h 102"/>
                <a:gd name="T58" fmla="*/ 11 w 94"/>
                <a:gd name="T59" fmla="*/ 57 h 102"/>
                <a:gd name="T60" fmla="*/ 9 w 94"/>
                <a:gd name="T61" fmla="*/ 50 h 102"/>
                <a:gd name="T62" fmla="*/ 4 w 94"/>
                <a:gd name="T63" fmla="*/ 43 h 102"/>
                <a:gd name="T64" fmla="*/ 3 w 94"/>
                <a:gd name="T65" fmla="*/ 35 h 102"/>
                <a:gd name="T66" fmla="*/ 0 w 94"/>
                <a:gd name="T67" fmla="*/ 27 h 102"/>
                <a:gd name="T68" fmla="*/ 2 w 94"/>
                <a:gd name="T69" fmla="*/ 22 h 102"/>
                <a:gd name="T70" fmla="*/ 3 w 94"/>
                <a:gd name="T71" fmla="*/ 15 h 102"/>
                <a:gd name="T72" fmla="*/ 6 w 94"/>
                <a:gd name="T73" fmla="*/ 9 h 102"/>
                <a:gd name="T74" fmla="*/ 11 w 94"/>
                <a:gd name="T75" fmla="*/ 3 h 102"/>
                <a:gd name="T76" fmla="*/ 20 w 94"/>
                <a:gd name="T77" fmla="*/ 0 h 102"/>
                <a:gd name="T78" fmla="*/ 20 w 94"/>
                <a:gd name="T7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4" h="102">
                  <a:moveTo>
                    <a:pt x="20" y="0"/>
                  </a:moveTo>
                  <a:lnTo>
                    <a:pt x="24" y="1"/>
                  </a:lnTo>
                  <a:lnTo>
                    <a:pt x="30" y="3"/>
                  </a:lnTo>
                  <a:lnTo>
                    <a:pt x="36" y="7"/>
                  </a:lnTo>
                  <a:lnTo>
                    <a:pt x="42" y="12"/>
                  </a:lnTo>
                  <a:lnTo>
                    <a:pt x="48" y="16"/>
                  </a:lnTo>
                  <a:lnTo>
                    <a:pt x="55" y="23"/>
                  </a:lnTo>
                  <a:lnTo>
                    <a:pt x="61" y="29"/>
                  </a:lnTo>
                  <a:lnTo>
                    <a:pt x="69" y="38"/>
                  </a:lnTo>
                  <a:lnTo>
                    <a:pt x="73" y="45"/>
                  </a:lnTo>
                  <a:lnTo>
                    <a:pt x="78" y="52"/>
                  </a:lnTo>
                  <a:lnTo>
                    <a:pt x="83" y="60"/>
                  </a:lnTo>
                  <a:lnTo>
                    <a:pt x="88" y="68"/>
                  </a:lnTo>
                  <a:lnTo>
                    <a:pt x="90" y="74"/>
                  </a:lnTo>
                  <a:lnTo>
                    <a:pt x="92" y="82"/>
                  </a:lnTo>
                  <a:lnTo>
                    <a:pt x="92" y="87"/>
                  </a:lnTo>
                  <a:lnTo>
                    <a:pt x="94" y="93"/>
                  </a:lnTo>
                  <a:lnTo>
                    <a:pt x="88" y="97"/>
                  </a:lnTo>
                  <a:lnTo>
                    <a:pt x="80" y="102"/>
                  </a:lnTo>
                  <a:lnTo>
                    <a:pt x="73" y="101"/>
                  </a:lnTo>
                  <a:lnTo>
                    <a:pt x="67" y="101"/>
                  </a:lnTo>
                  <a:lnTo>
                    <a:pt x="59" y="99"/>
                  </a:lnTo>
                  <a:lnTo>
                    <a:pt x="51" y="97"/>
                  </a:lnTo>
                  <a:lnTo>
                    <a:pt x="45" y="93"/>
                  </a:lnTo>
                  <a:lnTo>
                    <a:pt x="40" y="88"/>
                  </a:lnTo>
                  <a:lnTo>
                    <a:pt x="34" y="82"/>
                  </a:lnTo>
                  <a:lnTo>
                    <a:pt x="28" y="77"/>
                  </a:lnTo>
                  <a:lnTo>
                    <a:pt x="23" y="69"/>
                  </a:lnTo>
                  <a:lnTo>
                    <a:pt x="17" y="63"/>
                  </a:lnTo>
                  <a:lnTo>
                    <a:pt x="11" y="57"/>
                  </a:lnTo>
                  <a:lnTo>
                    <a:pt x="9" y="50"/>
                  </a:lnTo>
                  <a:lnTo>
                    <a:pt x="4" y="43"/>
                  </a:lnTo>
                  <a:lnTo>
                    <a:pt x="3" y="35"/>
                  </a:lnTo>
                  <a:lnTo>
                    <a:pt x="0" y="27"/>
                  </a:lnTo>
                  <a:lnTo>
                    <a:pt x="2" y="22"/>
                  </a:lnTo>
                  <a:lnTo>
                    <a:pt x="3" y="15"/>
                  </a:lnTo>
                  <a:lnTo>
                    <a:pt x="6" y="9"/>
                  </a:lnTo>
                  <a:lnTo>
                    <a:pt x="11" y="3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6" name="Freeform 52"/>
            <p:cNvSpPr>
              <a:spLocks/>
            </p:cNvSpPr>
            <p:nvPr/>
          </p:nvSpPr>
          <p:spPr bwMode="auto">
            <a:xfrm>
              <a:off x="5375" y="1128"/>
              <a:ext cx="32" cy="40"/>
            </a:xfrm>
            <a:custGeom>
              <a:avLst/>
              <a:gdLst>
                <a:gd name="T0" fmla="*/ 17 w 95"/>
                <a:gd name="T1" fmla="*/ 0 h 118"/>
                <a:gd name="T2" fmla="*/ 22 w 95"/>
                <a:gd name="T3" fmla="*/ 4 h 118"/>
                <a:gd name="T4" fmla="*/ 29 w 95"/>
                <a:gd name="T5" fmla="*/ 9 h 118"/>
                <a:gd name="T6" fmla="*/ 35 w 95"/>
                <a:gd name="T7" fmla="*/ 13 h 118"/>
                <a:gd name="T8" fmla="*/ 42 w 95"/>
                <a:gd name="T9" fmla="*/ 21 h 118"/>
                <a:gd name="T10" fmla="*/ 51 w 95"/>
                <a:gd name="T11" fmla="*/ 25 h 118"/>
                <a:gd name="T12" fmla="*/ 58 w 95"/>
                <a:gd name="T13" fmla="*/ 34 h 118"/>
                <a:gd name="T14" fmla="*/ 65 w 95"/>
                <a:gd name="T15" fmla="*/ 42 h 118"/>
                <a:gd name="T16" fmla="*/ 72 w 95"/>
                <a:gd name="T17" fmla="*/ 50 h 118"/>
                <a:gd name="T18" fmla="*/ 78 w 95"/>
                <a:gd name="T19" fmla="*/ 59 h 118"/>
                <a:gd name="T20" fmla="*/ 84 w 95"/>
                <a:gd name="T21" fmla="*/ 67 h 118"/>
                <a:gd name="T22" fmla="*/ 88 w 95"/>
                <a:gd name="T23" fmla="*/ 74 h 118"/>
                <a:gd name="T24" fmla="*/ 91 w 95"/>
                <a:gd name="T25" fmla="*/ 84 h 118"/>
                <a:gd name="T26" fmla="*/ 94 w 95"/>
                <a:gd name="T27" fmla="*/ 92 h 118"/>
                <a:gd name="T28" fmla="*/ 95 w 95"/>
                <a:gd name="T29" fmla="*/ 101 h 118"/>
                <a:gd name="T30" fmla="*/ 94 w 95"/>
                <a:gd name="T31" fmla="*/ 109 h 118"/>
                <a:gd name="T32" fmla="*/ 91 w 95"/>
                <a:gd name="T33" fmla="*/ 118 h 118"/>
                <a:gd name="T34" fmla="*/ 84 w 95"/>
                <a:gd name="T35" fmla="*/ 118 h 118"/>
                <a:gd name="T36" fmla="*/ 77 w 95"/>
                <a:gd name="T37" fmla="*/ 118 h 118"/>
                <a:gd name="T38" fmla="*/ 68 w 95"/>
                <a:gd name="T39" fmla="*/ 118 h 118"/>
                <a:gd name="T40" fmla="*/ 62 w 95"/>
                <a:gd name="T41" fmla="*/ 118 h 118"/>
                <a:gd name="T42" fmla="*/ 55 w 95"/>
                <a:gd name="T43" fmla="*/ 110 h 118"/>
                <a:gd name="T44" fmla="*/ 51 w 95"/>
                <a:gd name="T45" fmla="*/ 104 h 118"/>
                <a:gd name="T46" fmla="*/ 43 w 95"/>
                <a:gd name="T47" fmla="*/ 96 h 118"/>
                <a:gd name="T48" fmla="*/ 37 w 95"/>
                <a:gd name="T49" fmla="*/ 90 h 118"/>
                <a:gd name="T50" fmla="*/ 30 w 95"/>
                <a:gd name="T51" fmla="*/ 81 h 118"/>
                <a:gd name="T52" fmla="*/ 24 w 95"/>
                <a:gd name="T53" fmla="*/ 74 h 118"/>
                <a:gd name="T54" fmla="*/ 17 w 95"/>
                <a:gd name="T55" fmla="*/ 67 h 118"/>
                <a:gd name="T56" fmla="*/ 14 w 95"/>
                <a:gd name="T57" fmla="*/ 61 h 118"/>
                <a:gd name="T58" fmla="*/ 8 w 95"/>
                <a:gd name="T59" fmla="*/ 53 h 118"/>
                <a:gd name="T60" fmla="*/ 4 w 95"/>
                <a:gd name="T61" fmla="*/ 46 h 118"/>
                <a:gd name="T62" fmla="*/ 0 w 95"/>
                <a:gd name="T63" fmla="*/ 37 h 118"/>
                <a:gd name="T64" fmla="*/ 0 w 95"/>
                <a:gd name="T65" fmla="*/ 31 h 118"/>
                <a:gd name="T66" fmla="*/ 0 w 95"/>
                <a:gd name="T67" fmla="*/ 23 h 118"/>
                <a:gd name="T68" fmla="*/ 5 w 95"/>
                <a:gd name="T69" fmla="*/ 16 h 118"/>
                <a:gd name="T70" fmla="*/ 9 w 95"/>
                <a:gd name="T71" fmla="*/ 9 h 118"/>
                <a:gd name="T72" fmla="*/ 17 w 95"/>
                <a:gd name="T73" fmla="*/ 0 h 118"/>
                <a:gd name="T74" fmla="*/ 17 w 95"/>
                <a:gd name="T7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118">
                  <a:moveTo>
                    <a:pt x="17" y="0"/>
                  </a:moveTo>
                  <a:lnTo>
                    <a:pt x="22" y="4"/>
                  </a:lnTo>
                  <a:lnTo>
                    <a:pt x="29" y="9"/>
                  </a:lnTo>
                  <a:lnTo>
                    <a:pt x="35" y="13"/>
                  </a:lnTo>
                  <a:lnTo>
                    <a:pt x="42" y="21"/>
                  </a:lnTo>
                  <a:lnTo>
                    <a:pt x="51" y="25"/>
                  </a:lnTo>
                  <a:lnTo>
                    <a:pt x="58" y="34"/>
                  </a:lnTo>
                  <a:lnTo>
                    <a:pt x="65" y="42"/>
                  </a:lnTo>
                  <a:lnTo>
                    <a:pt x="72" y="50"/>
                  </a:lnTo>
                  <a:lnTo>
                    <a:pt x="78" y="59"/>
                  </a:lnTo>
                  <a:lnTo>
                    <a:pt x="84" y="67"/>
                  </a:lnTo>
                  <a:lnTo>
                    <a:pt x="88" y="74"/>
                  </a:lnTo>
                  <a:lnTo>
                    <a:pt x="91" y="84"/>
                  </a:lnTo>
                  <a:lnTo>
                    <a:pt x="94" y="92"/>
                  </a:lnTo>
                  <a:lnTo>
                    <a:pt x="95" y="101"/>
                  </a:lnTo>
                  <a:lnTo>
                    <a:pt x="94" y="109"/>
                  </a:lnTo>
                  <a:lnTo>
                    <a:pt x="91" y="118"/>
                  </a:lnTo>
                  <a:lnTo>
                    <a:pt x="84" y="118"/>
                  </a:lnTo>
                  <a:lnTo>
                    <a:pt x="77" y="118"/>
                  </a:lnTo>
                  <a:lnTo>
                    <a:pt x="68" y="118"/>
                  </a:lnTo>
                  <a:lnTo>
                    <a:pt x="62" y="118"/>
                  </a:lnTo>
                  <a:lnTo>
                    <a:pt x="55" y="110"/>
                  </a:lnTo>
                  <a:lnTo>
                    <a:pt x="51" y="104"/>
                  </a:lnTo>
                  <a:lnTo>
                    <a:pt x="43" y="96"/>
                  </a:lnTo>
                  <a:lnTo>
                    <a:pt x="37" y="90"/>
                  </a:lnTo>
                  <a:lnTo>
                    <a:pt x="30" y="81"/>
                  </a:lnTo>
                  <a:lnTo>
                    <a:pt x="24" y="74"/>
                  </a:lnTo>
                  <a:lnTo>
                    <a:pt x="17" y="67"/>
                  </a:lnTo>
                  <a:lnTo>
                    <a:pt x="14" y="61"/>
                  </a:lnTo>
                  <a:lnTo>
                    <a:pt x="8" y="53"/>
                  </a:lnTo>
                  <a:lnTo>
                    <a:pt x="4" y="46"/>
                  </a:lnTo>
                  <a:lnTo>
                    <a:pt x="0" y="37"/>
                  </a:lnTo>
                  <a:lnTo>
                    <a:pt x="0" y="31"/>
                  </a:lnTo>
                  <a:lnTo>
                    <a:pt x="0" y="23"/>
                  </a:lnTo>
                  <a:lnTo>
                    <a:pt x="5" y="16"/>
                  </a:lnTo>
                  <a:lnTo>
                    <a:pt x="9" y="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7" name="Freeform 53"/>
            <p:cNvSpPr>
              <a:spLocks/>
            </p:cNvSpPr>
            <p:nvPr/>
          </p:nvSpPr>
          <p:spPr bwMode="auto">
            <a:xfrm>
              <a:off x="5044" y="925"/>
              <a:ext cx="86" cy="77"/>
            </a:xfrm>
            <a:custGeom>
              <a:avLst/>
              <a:gdLst>
                <a:gd name="T0" fmla="*/ 220 w 259"/>
                <a:gd name="T1" fmla="*/ 0 h 231"/>
                <a:gd name="T2" fmla="*/ 230 w 259"/>
                <a:gd name="T3" fmla="*/ 9 h 231"/>
                <a:gd name="T4" fmla="*/ 242 w 259"/>
                <a:gd name="T5" fmla="*/ 23 h 231"/>
                <a:gd name="T6" fmla="*/ 254 w 259"/>
                <a:gd name="T7" fmla="*/ 37 h 231"/>
                <a:gd name="T8" fmla="*/ 251 w 259"/>
                <a:gd name="T9" fmla="*/ 46 h 231"/>
                <a:gd name="T10" fmla="*/ 235 w 259"/>
                <a:gd name="T11" fmla="*/ 52 h 231"/>
                <a:gd name="T12" fmla="*/ 220 w 259"/>
                <a:gd name="T13" fmla="*/ 58 h 231"/>
                <a:gd name="T14" fmla="*/ 204 w 259"/>
                <a:gd name="T15" fmla="*/ 65 h 231"/>
                <a:gd name="T16" fmla="*/ 189 w 259"/>
                <a:gd name="T17" fmla="*/ 71 h 231"/>
                <a:gd name="T18" fmla="*/ 172 w 259"/>
                <a:gd name="T19" fmla="*/ 79 h 231"/>
                <a:gd name="T20" fmla="*/ 155 w 259"/>
                <a:gd name="T21" fmla="*/ 88 h 231"/>
                <a:gd name="T22" fmla="*/ 140 w 259"/>
                <a:gd name="T23" fmla="*/ 97 h 231"/>
                <a:gd name="T24" fmla="*/ 125 w 259"/>
                <a:gd name="T25" fmla="*/ 108 h 231"/>
                <a:gd name="T26" fmla="*/ 110 w 259"/>
                <a:gd name="T27" fmla="*/ 117 h 231"/>
                <a:gd name="T28" fmla="*/ 97 w 259"/>
                <a:gd name="T29" fmla="*/ 129 h 231"/>
                <a:gd name="T30" fmla="*/ 85 w 259"/>
                <a:gd name="T31" fmla="*/ 141 h 231"/>
                <a:gd name="T32" fmla="*/ 73 w 259"/>
                <a:gd name="T33" fmla="*/ 154 h 231"/>
                <a:gd name="T34" fmla="*/ 62 w 259"/>
                <a:gd name="T35" fmla="*/ 169 h 231"/>
                <a:gd name="T36" fmla="*/ 52 w 259"/>
                <a:gd name="T37" fmla="*/ 185 h 231"/>
                <a:gd name="T38" fmla="*/ 47 w 259"/>
                <a:gd name="T39" fmla="*/ 202 h 231"/>
                <a:gd name="T40" fmla="*/ 38 w 259"/>
                <a:gd name="T41" fmla="*/ 212 h 231"/>
                <a:gd name="T42" fmla="*/ 27 w 259"/>
                <a:gd name="T43" fmla="*/ 218 h 231"/>
                <a:gd name="T44" fmla="*/ 19 w 259"/>
                <a:gd name="T45" fmla="*/ 222 h 231"/>
                <a:gd name="T46" fmla="*/ 10 w 259"/>
                <a:gd name="T47" fmla="*/ 228 h 231"/>
                <a:gd name="T48" fmla="*/ 4 w 259"/>
                <a:gd name="T49" fmla="*/ 225 h 231"/>
                <a:gd name="T50" fmla="*/ 2 w 259"/>
                <a:gd name="T51" fmla="*/ 212 h 231"/>
                <a:gd name="T52" fmla="*/ 1 w 259"/>
                <a:gd name="T53" fmla="*/ 199 h 231"/>
                <a:gd name="T54" fmla="*/ 0 w 259"/>
                <a:gd name="T55" fmla="*/ 187 h 231"/>
                <a:gd name="T56" fmla="*/ 2 w 259"/>
                <a:gd name="T57" fmla="*/ 170 h 231"/>
                <a:gd name="T58" fmla="*/ 11 w 259"/>
                <a:gd name="T59" fmla="*/ 153 h 231"/>
                <a:gd name="T60" fmla="*/ 19 w 259"/>
                <a:gd name="T61" fmla="*/ 138 h 231"/>
                <a:gd name="T62" fmla="*/ 30 w 259"/>
                <a:gd name="T63" fmla="*/ 123 h 231"/>
                <a:gd name="T64" fmla="*/ 42 w 259"/>
                <a:gd name="T65" fmla="*/ 109 h 231"/>
                <a:gd name="T66" fmla="*/ 54 w 259"/>
                <a:gd name="T67" fmla="*/ 97 h 231"/>
                <a:gd name="T68" fmla="*/ 68 w 259"/>
                <a:gd name="T69" fmla="*/ 85 h 231"/>
                <a:gd name="T70" fmla="*/ 82 w 259"/>
                <a:gd name="T71" fmla="*/ 74 h 231"/>
                <a:gd name="T72" fmla="*/ 98 w 259"/>
                <a:gd name="T73" fmla="*/ 65 h 231"/>
                <a:gd name="T74" fmla="*/ 113 w 259"/>
                <a:gd name="T75" fmla="*/ 54 h 231"/>
                <a:gd name="T76" fmla="*/ 129 w 259"/>
                <a:gd name="T77" fmla="*/ 46 h 231"/>
                <a:gd name="T78" fmla="*/ 146 w 259"/>
                <a:gd name="T79" fmla="*/ 36 h 231"/>
                <a:gd name="T80" fmla="*/ 161 w 259"/>
                <a:gd name="T81" fmla="*/ 28 h 231"/>
                <a:gd name="T82" fmla="*/ 177 w 259"/>
                <a:gd name="T83" fmla="*/ 19 h 231"/>
                <a:gd name="T84" fmla="*/ 192 w 259"/>
                <a:gd name="T85" fmla="*/ 11 h 231"/>
                <a:gd name="T86" fmla="*/ 208 w 259"/>
                <a:gd name="T87" fmla="*/ 4 h 231"/>
                <a:gd name="T88" fmla="*/ 216 w 259"/>
                <a:gd name="T89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9" h="231">
                  <a:moveTo>
                    <a:pt x="216" y="0"/>
                  </a:moveTo>
                  <a:lnTo>
                    <a:pt x="220" y="0"/>
                  </a:lnTo>
                  <a:lnTo>
                    <a:pt x="226" y="4"/>
                  </a:lnTo>
                  <a:lnTo>
                    <a:pt x="230" y="9"/>
                  </a:lnTo>
                  <a:lnTo>
                    <a:pt x="238" y="17"/>
                  </a:lnTo>
                  <a:lnTo>
                    <a:pt x="242" y="23"/>
                  </a:lnTo>
                  <a:lnTo>
                    <a:pt x="250" y="30"/>
                  </a:lnTo>
                  <a:lnTo>
                    <a:pt x="254" y="37"/>
                  </a:lnTo>
                  <a:lnTo>
                    <a:pt x="259" y="45"/>
                  </a:lnTo>
                  <a:lnTo>
                    <a:pt x="251" y="46"/>
                  </a:lnTo>
                  <a:lnTo>
                    <a:pt x="244" y="49"/>
                  </a:lnTo>
                  <a:lnTo>
                    <a:pt x="235" y="52"/>
                  </a:lnTo>
                  <a:lnTo>
                    <a:pt x="228" y="54"/>
                  </a:lnTo>
                  <a:lnTo>
                    <a:pt x="220" y="58"/>
                  </a:lnTo>
                  <a:lnTo>
                    <a:pt x="212" y="61"/>
                  </a:lnTo>
                  <a:lnTo>
                    <a:pt x="204" y="65"/>
                  </a:lnTo>
                  <a:lnTo>
                    <a:pt x="197" y="68"/>
                  </a:lnTo>
                  <a:lnTo>
                    <a:pt x="189" y="71"/>
                  </a:lnTo>
                  <a:lnTo>
                    <a:pt x="180" y="76"/>
                  </a:lnTo>
                  <a:lnTo>
                    <a:pt x="172" y="79"/>
                  </a:lnTo>
                  <a:lnTo>
                    <a:pt x="164" y="84"/>
                  </a:lnTo>
                  <a:lnTo>
                    <a:pt x="155" y="88"/>
                  </a:lnTo>
                  <a:lnTo>
                    <a:pt x="148" y="92"/>
                  </a:lnTo>
                  <a:lnTo>
                    <a:pt x="140" y="97"/>
                  </a:lnTo>
                  <a:lnTo>
                    <a:pt x="134" y="103"/>
                  </a:lnTo>
                  <a:lnTo>
                    <a:pt x="125" y="108"/>
                  </a:lnTo>
                  <a:lnTo>
                    <a:pt x="118" y="113"/>
                  </a:lnTo>
                  <a:lnTo>
                    <a:pt x="110" y="117"/>
                  </a:lnTo>
                  <a:lnTo>
                    <a:pt x="104" y="125"/>
                  </a:lnTo>
                  <a:lnTo>
                    <a:pt x="97" y="129"/>
                  </a:lnTo>
                  <a:lnTo>
                    <a:pt x="90" y="135"/>
                  </a:lnTo>
                  <a:lnTo>
                    <a:pt x="85" y="141"/>
                  </a:lnTo>
                  <a:lnTo>
                    <a:pt x="79" y="150"/>
                  </a:lnTo>
                  <a:lnTo>
                    <a:pt x="73" y="154"/>
                  </a:lnTo>
                  <a:lnTo>
                    <a:pt x="67" y="162"/>
                  </a:lnTo>
                  <a:lnTo>
                    <a:pt x="62" y="169"/>
                  </a:lnTo>
                  <a:lnTo>
                    <a:pt x="57" y="177"/>
                  </a:lnTo>
                  <a:lnTo>
                    <a:pt x="52" y="185"/>
                  </a:lnTo>
                  <a:lnTo>
                    <a:pt x="49" y="194"/>
                  </a:lnTo>
                  <a:lnTo>
                    <a:pt x="47" y="202"/>
                  </a:lnTo>
                  <a:lnTo>
                    <a:pt x="44" y="212"/>
                  </a:lnTo>
                  <a:lnTo>
                    <a:pt x="38" y="212"/>
                  </a:lnTo>
                  <a:lnTo>
                    <a:pt x="33" y="215"/>
                  </a:lnTo>
                  <a:lnTo>
                    <a:pt x="27" y="218"/>
                  </a:lnTo>
                  <a:lnTo>
                    <a:pt x="24" y="220"/>
                  </a:lnTo>
                  <a:lnTo>
                    <a:pt x="19" y="222"/>
                  </a:lnTo>
                  <a:lnTo>
                    <a:pt x="14" y="225"/>
                  </a:lnTo>
                  <a:lnTo>
                    <a:pt x="10" y="228"/>
                  </a:lnTo>
                  <a:lnTo>
                    <a:pt x="5" y="231"/>
                  </a:lnTo>
                  <a:lnTo>
                    <a:pt x="4" y="225"/>
                  </a:lnTo>
                  <a:lnTo>
                    <a:pt x="2" y="218"/>
                  </a:lnTo>
                  <a:lnTo>
                    <a:pt x="2" y="212"/>
                  </a:lnTo>
                  <a:lnTo>
                    <a:pt x="2" y="206"/>
                  </a:lnTo>
                  <a:lnTo>
                    <a:pt x="1" y="199"/>
                  </a:lnTo>
                  <a:lnTo>
                    <a:pt x="0" y="193"/>
                  </a:lnTo>
                  <a:lnTo>
                    <a:pt x="0" y="187"/>
                  </a:lnTo>
                  <a:lnTo>
                    <a:pt x="0" y="181"/>
                  </a:lnTo>
                  <a:lnTo>
                    <a:pt x="2" y="170"/>
                  </a:lnTo>
                  <a:lnTo>
                    <a:pt x="7" y="162"/>
                  </a:lnTo>
                  <a:lnTo>
                    <a:pt x="11" y="153"/>
                  </a:lnTo>
                  <a:lnTo>
                    <a:pt x="15" y="145"/>
                  </a:lnTo>
                  <a:lnTo>
                    <a:pt x="19" y="138"/>
                  </a:lnTo>
                  <a:lnTo>
                    <a:pt x="24" y="130"/>
                  </a:lnTo>
                  <a:lnTo>
                    <a:pt x="30" y="123"/>
                  </a:lnTo>
                  <a:lnTo>
                    <a:pt x="36" y="116"/>
                  </a:lnTo>
                  <a:lnTo>
                    <a:pt x="42" y="109"/>
                  </a:lnTo>
                  <a:lnTo>
                    <a:pt x="48" y="103"/>
                  </a:lnTo>
                  <a:lnTo>
                    <a:pt x="54" y="97"/>
                  </a:lnTo>
                  <a:lnTo>
                    <a:pt x="61" y="91"/>
                  </a:lnTo>
                  <a:lnTo>
                    <a:pt x="68" y="85"/>
                  </a:lnTo>
                  <a:lnTo>
                    <a:pt x="75" y="79"/>
                  </a:lnTo>
                  <a:lnTo>
                    <a:pt x="82" y="74"/>
                  </a:lnTo>
                  <a:lnTo>
                    <a:pt x="91" y="71"/>
                  </a:lnTo>
                  <a:lnTo>
                    <a:pt x="98" y="65"/>
                  </a:lnTo>
                  <a:lnTo>
                    <a:pt x="106" y="59"/>
                  </a:lnTo>
                  <a:lnTo>
                    <a:pt x="113" y="54"/>
                  </a:lnTo>
                  <a:lnTo>
                    <a:pt x="122" y="49"/>
                  </a:lnTo>
                  <a:lnTo>
                    <a:pt x="129" y="46"/>
                  </a:lnTo>
                  <a:lnTo>
                    <a:pt x="137" y="41"/>
                  </a:lnTo>
                  <a:lnTo>
                    <a:pt x="146" y="36"/>
                  </a:lnTo>
                  <a:lnTo>
                    <a:pt x="154" y="33"/>
                  </a:lnTo>
                  <a:lnTo>
                    <a:pt x="161" y="28"/>
                  </a:lnTo>
                  <a:lnTo>
                    <a:pt x="170" y="24"/>
                  </a:lnTo>
                  <a:lnTo>
                    <a:pt x="177" y="19"/>
                  </a:lnTo>
                  <a:lnTo>
                    <a:pt x="185" y="16"/>
                  </a:lnTo>
                  <a:lnTo>
                    <a:pt x="192" y="11"/>
                  </a:lnTo>
                  <a:lnTo>
                    <a:pt x="201" y="9"/>
                  </a:lnTo>
                  <a:lnTo>
                    <a:pt x="208" y="4"/>
                  </a:lnTo>
                  <a:lnTo>
                    <a:pt x="216" y="0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8" name="Freeform 54"/>
            <p:cNvSpPr>
              <a:spLocks/>
            </p:cNvSpPr>
            <p:nvPr/>
          </p:nvSpPr>
          <p:spPr bwMode="auto">
            <a:xfrm>
              <a:off x="5261" y="1176"/>
              <a:ext cx="85" cy="63"/>
            </a:xfrm>
            <a:custGeom>
              <a:avLst/>
              <a:gdLst>
                <a:gd name="T0" fmla="*/ 239 w 255"/>
                <a:gd name="T1" fmla="*/ 5 h 190"/>
                <a:gd name="T2" fmla="*/ 248 w 255"/>
                <a:gd name="T3" fmla="*/ 15 h 190"/>
                <a:gd name="T4" fmla="*/ 253 w 255"/>
                <a:gd name="T5" fmla="*/ 26 h 190"/>
                <a:gd name="T6" fmla="*/ 255 w 255"/>
                <a:gd name="T7" fmla="*/ 36 h 190"/>
                <a:gd name="T8" fmla="*/ 253 w 255"/>
                <a:gd name="T9" fmla="*/ 48 h 190"/>
                <a:gd name="T10" fmla="*/ 248 w 255"/>
                <a:gd name="T11" fmla="*/ 60 h 190"/>
                <a:gd name="T12" fmla="*/ 241 w 255"/>
                <a:gd name="T13" fmla="*/ 71 h 190"/>
                <a:gd name="T14" fmla="*/ 231 w 255"/>
                <a:gd name="T15" fmla="*/ 83 h 190"/>
                <a:gd name="T16" fmla="*/ 221 w 255"/>
                <a:gd name="T17" fmla="*/ 94 h 190"/>
                <a:gd name="T18" fmla="*/ 209 w 255"/>
                <a:gd name="T19" fmla="*/ 106 h 190"/>
                <a:gd name="T20" fmla="*/ 196 w 255"/>
                <a:gd name="T21" fmla="*/ 115 h 190"/>
                <a:gd name="T22" fmla="*/ 182 w 255"/>
                <a:gd name="T23" fmla="*/ 127 h 190"/>
                <a:gd name="T24" fmla="*/ 170 w 255"/>
                <a:gd name="T25" fmla="*/ 135 h 190"/>
                <a:gd name="T26" fmla="*/ 159 w 255"/>
                <a:gd name="T27" fmla="*/ 145 h 190"/>
                <a:gd name="T28" fmla="*/ 148 w 255"/>
                <a:gd name="T29" fmla="*/ 153 h 190"/>
                <a:gd name="T30" fmla="*/ 138 w 255"/>
                <a:gd name="T31" fmla="*/ 160 h 190"/>
                <a:gd name="T32" fmla="*/ 126 w 255"/>
                <a:gd name="T33" fmla="*/ 169 h 190"/>
                <a:gd name="T34" fmla="*/ 110 w 255"/>
                <a:gd name="T35" fmla="*/ 174 h 190"/>
                <a:gd name="T36" fmla="*/ 92 w 255"/>
                <a:gd name="T37" fmla="*/ 181 h 190"/>
                <a:gd name="T38" fmla="*/ 75 w 255"/>
                <a:gd name="T39" fmla="*/ 185 h 190"/>
                <a:gd name="T40" fmla="*/ 58 w 255"/>
                <a:gd name="T41" fmla="*/ 189 h 190"/>
                <a:gd name="T42" fmla="*/ 40 w 255"/>
                <a:gd name="T43" fmla="*/ 189 h 190"/>
                <a:gd name="T44" fmla="*/ 24 w 255"/>
                <a:gd name="T45" fmla="*/ 189 h 190"/>
                <a:gd name="T46" fmla="*/ 7 w 255"/>
                <a:gd name="T47" fmla="*/ 187 h 190"/>
                <a:gd name="T48" fmla="*/ 1 w 255"/>
                <a:gd name="T49" fmla="*/ 177 h 190"/>
                <a:gd name="T50" fmla="*/ 8 w 255"/>
                <a:gd name="T51" fmla="*/ 164 h 190"/>
                <a:gd name="T52" fmla="*/ 19 w 255"/>
                <a:gd name="T53" fmla="*/ 153 h 190"/>
                <a:gd name="T54" fmla="*/ 30 w 255"/>
                <a:gd name="T55" fmla="*/ 144 h 190"/>
                <a:gd name="T56" fmla="*/ 43 w 255"/>
                <a:gd name="T57" fmla="*/ 137 h 190"/>
                <a:gd name="T58" fmla="*/ 58 w 255"/>
                <a:gd name="T59" fmla="*/ 131 h 190"/>
                <a:gd name="T60" fmla="*/ 74 w 255"/>
                <a:gd name="T61" fmla="*/ 125 h 190"/>
                <a:gd name="T62" fmla="*/ 89 w 255"/>
                <a:gd name="T63" fmla="*/ 119 h 190"/>
                <a:gd name="T64" fmla="*/ 105 w 255"/>
                <a:gd name="T65" fmla="*/ 113 h 190"/>
                <a:gd name="T66" fmla="*/ 120 w 255"/>
                <a:gd name="T67" fmla="*/ 106 h 190"/>
                <a:gd name="T68" fmla="*/ 137 w 255"/>
                <a:gd name="T69" fmla="*/ 98 h 190"/>
                <a:gd name="T70" fmla="*/ 153 w 255"/>
                <a:gd name="T71" fmla="*/ 90 h 190"/>
                <a:gd name="T72" fmla="*/ 167 w 255"/>
                <a:gd name="T73" fmla="*/ 82 h 190"/>
                <a:gd name="T74" fmla="*/ 180 w 255"/>
                <a:gd name="T75" fmla="*/ 70 h 190"/>
                <a:gd name="T76" fmla="*/ 193 w 255"/>
                <a:gd name="T77" fmla="*/ 57 h 190"/>
                <a:gd name="T78" fmla="*/ 203 w 255"/>
                <a:gd name="T79" fmla="*/ 42 h 190"/>
                <a:gd name="T80" fmla="*/ 211 w 255"/>
                <a:gd name="T81" fmla="*/ 28 h 190"/>
                <a:gd name="T82" fmla="*/ 217 w 255"/>
                <a:gd name="T83" fmla="*/ 20 h 190"/>
                <a:gd name="T84" fmla="*/ 225 w 255"/>
                <a:gd name="T85" fmla="*/ 6 h 190"/>
                <a:gd name="T86" fmla="*/ 233 w 255"/>
                <a:gd name="T87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5" h="190">
                  <a:moveTo>
                    <a:pt x="233" y="0"/>
                  </a:moveTo>
                  <a:lnTo>
                    <a:pt x="239" y="5"/>
                  </a:lnTo>
                  <a:lnTo>
                    <a:pt x="243" y="10"/>
                  </a:lnTo>
                  <a:lnTo>
                    <a:pt x="248" y="15"/>
                  </a:lnTo>
                  <a:lnTo>
                    <a:pt x="253" y="20"/>
                  </a:lnTo>
                  <a:lnTo>
                    <a:pt x="253" y="26"/>
                  </a:lnTo>
                  <a:lnTo>
                    <a:pt x="255" y="32"/>
                  </a:lnTo>
                  <a:lnTo>
                    <a:pt x="255" y="36"/>
                  </a:lnTo>
                  <a:lnTo>
                    <a:pt x="255" y="43"/>
                  </a:lnTo>
                  <a:lnTo>
                    <a:pt x="253" y="48"/>
                  </a:lnTo>
                  <a:lnTo>
                    <a:pt x="252" y="54"/>
                  </a:lnTo>
                  <a:lnTo>
                    <a:pt x="248" y="60"/>
                  </a:lnTo>
                  <a:lnTo>
                    <a:pt x="246" y="65"/>
                  </a:lnTo>
                  <a:lnTo>
                    <a:pt x="241" y="71"/>
                  </a:lnTo>
                  <a:lnTo>
                    <a:pt x="237" y="77"/>
                  </a:lnTo>
                  <a:lnTo>
                    <a:pt x="231" y="83"/>
                  </a:lnTo>
                  <a:lnTo>
                    <a:pt x="227" y="90"/>
                  </a:lnTo>
                  <a:lnTo>
                    <a:pt x="221" y="94"/>
                  </a:lnTo>
                  <a:lnTo>
                    <a:pt x="215" y="100"/>
                  </a:lnTo>
                  <a:lnTo>
                    <a:pt x="209" y="106"/>
                  </a:lnTo>
                  <a:lnTo>
                    <a:pt x="203" y="110"/>
                  </a:lnTo>
                  <a:lnTo>
                    <a:pt x="196" y="115"/>
                  </a:lnTo>
                  <a:lnTo>
                    <a:pt x="190" y="121"/>
                  </a:lnTo>
                  <a:lnTo>
                    <a:pt x="182" y="127"/>
                  </a:lnTo>
                  <a:lnTo>
                    <a:pt x="178" y="132"/>
                  </a:lnTo>
                  <a:lnTo>
                    <a:pt x="170" y="135"/>
                  </a:lnTo>
                  <a:lnTo>
                    <a:pt x="164" y="140"/>
                  </a:lnTo>
                  <a:lnTo>
                    <a:pt x="159" y="145"/>
                  </a:lnTo>
                  <a:lnTo>
                    <a:pt x="153" y="150"/>
                  </a:lnTo>
                  <a:lnTo>
                    <a:pt x="148" y="153"/>
                  </a:lnTo>
                  <a:lnTo>
                    <a:pt x="143" y="157"/>
                  </a:lnTo>
                  <a:lnTo>
                    <a:pt x="138" y="160"/>
                  </a:lnTo>
                  <a:lnTo>
                    <a:pt x="136" y="165"/>
                  </a:lnTo>
                  <a:lnTo>
                    <a:pt x="126" y="169"/>
                  </a:lnTo>
                  <a:lnTo>
                    <a:pt x="118" y="171"/>
                  </a:lnTo>
                  <a:lnTo>
                    <a:pt x="110" y="174"/>
                  </a:lnTo>
                  <a:lnTo>
                    <a:pt x="101" y="177"/>
                  </a:lnTo>
                  <a:lnTo>
                    <a:pt x="92" y="181"/>
                  </a:lnTo>
                  <a:lnTo>
                    <a:pt x="83" y="183"/>
                  </a:lnTo>
                  <a:lnTo>
                    <a:pt x="75" y="185"/>
                  </a:lnTo>
                  <a:lnTo>
                    <a:pt x="67" y="188"/>
                  </a:lnTo>
                  <a:lnTo>
                    <a:pt x="58" y="189"/>
                  </a:lnTo>
                  <a:lnTo>
                    <a:pt x="50" y="189"/>
                  </a:lnTo>
                  <a:lnTo>
                    <a:pt x="40" y="189"/>
                  </a:lnTo>
                  <a:lnTo>
                    <a:pt x="32" y="190"/>
                  </a:lnTo>
                  <a:lnTo>
                    <a:pt x="24" y="189"/>
                  </a:lnTo>
                  <a:lnTo>
                    <a:pt x="15" y="189"/>
                  </a:lnTo>
                  <a:lnTo>
                    <a:pt x="7" y="187"/>
                  </a:lnTo>
                  <a:lnTo>
                    <a:pt x="0" y="185"/>
                  </a:lnTo>
                  <a:lnTo>
                    <a:pt x="1" y="177"/>
                  </a:lnTo>
                  <a:lnTo>
                    <a:pt x="4" y="170"/>
                  </a:lnTo>
                  <a:lnTo>
                    <a:pt x="8" y="164"/>
                  </a:lnTo>
                  <a:lnTo>
                    <a:pt x="14" y="159"/>
                  </a:lnTo>
                  <a:lnTo>
                    <a:pt x="19" y="153"/>
                  </a:lnTo>
                  <a:lnTo>
                    <a:pt x="25" y="148"/>
                  </a:lnTo>
                  <a:lnTo>
                    <a:pt x="30" y="144"/>
                  </a:lnTo>
                  <a:lnTo>
                    <a:pt x="38" y="141"/>
                  </a:lnTo>
                  <a:lnTo>
                    <a:pt x="43" y="137"/>
                  </a:lnTo>
                  <a:lnTo>
                    <a:pt x="50" y="133"/>
                  </a:lnTo>
                  <a:lnTo>
                    <a:pt x="58" y="131"/>
                  </a:lnTo>
                  <a:lnTo>
                    <a:pt x="67" y="127"/>
                  </a:lnTo>
                  <a:lnTo>
                    <a:pt x="74" y="125"/>
                  </a:lnTo>
                  <a:lnTo>
                    <a:pt x="81" y="122"/>
                  </a:lnTo>
                  <a:lnTo>
                    <a:pt x="89" y="119"/>
                  </a:lnTo>
                  <a:lnTo>
                    <a:pt x="98" y="116"/>
                  </a:lnTo>
                  <a:lnTo>
                    <a:pt x="105" y="113"/>
                  </a:lnTo>
                  <a:lnTo>
                    <a:pt x="113" y="109"/>
                  </a:lnTo>
                  <a:lnTo>
                    <a:pt x="120" y="106"/>
                  </a:lnTo>
                  <a:lnTo>
                    <a:pt x="129" y="102"/>
                  </a:lnTo>
                  <a:lnTo>
                    <a:pt x="137" y="98"/>
                  </a:lnTo>
                  <a:lnTo>
                    <a:pt x="144" y="95"/>
                  </a:lnTo>
                  <a:lnTo>
                    <a:pt x="153" y="90"/>
                  </a:lnTo>
                  <a:lnTo>
                    <a:pt x="161" y="86"/>
                  </a:lnTo>
                  <a:lnTo>
                    <a:pt x="167" y="82"/>
                  </a:lnTo>
                  <a:lnTo>
                    <a:pt x="174" y="76"/>
                  </a:lnTo>
                  <a:lnTo>
                    <a:pt x="180" y="70"/>
                  </a:lnTo>
                  <a:lnTo>
                    <a:pt x="187" y="65"/>
                  </a:lnTo>
                  <a:lnTo>
                    <a:pt x="193" y="57"/>
                  </a:lnTo>
                  <a:lnTo>
                    <a:pt x="198" y="51"/>
                  </a:lnTo>
                  <a:lnTo>
                    <a:pt x="203" y="42"/>
                  </a:lnTo>
                  <a:lnTo>
                    <a:pt x="209" y="34"/>
                  </a:lnTo>
                  <a:lnTo>
                    <a:pt x="211" y="28"/>
                  </a:lnTo>
                  <a:lnTo>
                    <a:pt x="215" y="23"/>
                  </a:lnTo>
                  <a:lnTo>
                    <a:pt x="217" y="20"/>
                  </a:lnTo>
                  <a:lnTo>
                    <a:pt x="219" y="15"/>
                  </a:lnTo>
                  <a:lnTo>
                    <a:pt x="225" y="6"/>
                  </a:lnTo>
                  <a:lnTo>
                    <a:pt x="233" y="0"/>
                  </a:lnTo>
                  <a:lnTo>
                    <a:pt x="233" y="0"/>
                  </a:lnTo>
                  <a:close/>
                </a:path>
              </a:pathLst>
            </a:custGeom>
            <a:solidFill>
              <a:srgbClr val="FFD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79" name="Freeform 55"/>
            <p:cNvSpPr>
              <a:spLocks/>
            </p:cNvSpPr>
            <p:nvPr/>
          </p:nvSpPr>
          <p:spPr bwMode="auto">
            <a:xfrm>
              <a:off x="5134" y="710"/>
              <a:ext cx="70" cy="44"/>
            </a:xfrm>
            <a:custGeom>
              <a:avLst/>
              <a:gdLst>
                <a:gd name="T0" fmla="*/ 137 w 212"/>
                <a:gd name="T1" fmla="*/ 0 h 133"/>
                <a:gd name="T2" fmla="*/ 154 w 212"/>
                <a:gd name="T3" fmla="*/ 0 h 133"/>
                <a:gd name="T4" fmla="*/ 172 w 212"/>
                <a:gd name="T5" fmla="*/ 2 h 133"/>
                <a:gd name="T6" fmla="*/ 188 w 212"/>
                <a:gd name="T7" fmla="*/ 6 h 133"/>
                <a:gd name="T8" fmla="*/ 203 w 212"/>
                <a:gd name="T9" fmla="*/ 13 h 133"/>
                <a:gd name="T10" fmla="*/ 210 w 212"/>
                <a:gd name="T11" fmla="*/ 21 h 133"/>
                <a:gd name="T12" fmla="*/ 210 w 212"/>
                <a:gd name="T13" fmla="*/ 32 h 133"/>
                <a:gd name="T14" fmla="*/ 203 w 212"/>
                <a:gd name="T15" fmla="*/ 43 h 133"/>
                <a:gd name="T16" fmla="*/ 194 w 212"/>
                <a:gd name="T17" fmla="*/ 51 h 133"/>
                <a:gd name="T18" fmla="*/ 181 w 212"/>
                <a:gd name="T19" fmla="*/ 52 h 133"/>
                <a:gd name="T20" fmla="*/ 168 w 212"/>
                <a:gd name="T21" fmla="*/ 51 h 133"/>
                <a:gd name="T22" fmla="*/ 155 w 212"/>
                <a:gd name="T23" fmla="*/ 51 h 133"/>
                <a:gd name="T24" fmla="*/ 143 w 212"/>
                <a:gd name="T25" fmla="*/ 51 h 133"/>
                <a:gd name="T26" fmla="*/ 131 w 212"/>
                <a:gd name="T27" fmla="*/ 56 h 133"/>
                <a:gd name="T28" fmla="*/ 119 w 212"/>
                <a:gd name="T29" fmla="*/ 62 h 133"/>
                <a:gd name="T30" fmla="*/ 108 w 212"/>
                <a:gd name="T31" fmla="*/ 68 h 133"/>
                <a:gd name="T32" fmla="*/ 98 w 212"/>
                <a:gd name="T33" fmla="*/ 76 h 133"/>
                <a:gd name="T34" fmla="*/ 88 w 212"/>
                <a:gd name="T35" fmla="*/ 83 h 133"/>
                <a:gd name="T36" fmla="*/ 76 w 212"/>
                <a:gd name="T37" fmla="*/ 92 h 133"/>
                <a:gd name="T38" fmla="*/ 66 w 212"/>
                <a:gd name="T39" fmla="*/ 100 h 133"/>
                <a:gd name="T40" fmla="*/ 56 w 212"/>
                <a:gd name="T41" fmla="*/ 107 h 133"/>
                <a:gd name="T42" fmla="*/ 45 w 212"/>
                <a:gd name="T43" fmla="*/ 114 h 133"/>
                <a:gd name="T44" fmla="*/ 34 w 212"/>
                <a:gd name="T45" fmla="*/ 121 h 133"/>
                <a:gd name="T46" fmla="*/ 22 w 212"/>
                <a:gd name="T47" fmla="*/ 126 h 133"/>
                <a:gd name="T48" fmla="*/ 10 w 212"/>
                <a:gd name="T49" fmla="*/ 131 h 133"/>
                <a:gd name="T50" fmla="*/ 2 w 212"/>
                <a:gd name="T51" fmla="*/ 125 h 133"/>
                <a:gd name="T52" fmla="*/ 0 w 212"/>
                <a:gd name="T53" fmla="*/ 111 h 133"/>
                <a:gd name="T54" fmla="*/ 0 w 212"/>
                <a:gd name="T55" fmla="*/ 100 h 133"/>
                <a:gd name="T56" fmla="*/ 3 w 212"/>
                <a:gd name="T57" fmla="*/ 89 h 133"/>
                <a:gd name="T58" fmla="*/ 8 w 212"/>
                <a:gd name="T59" fmla="*/ 78 h 133"/>
                <a:gd name="T60" fmla="*/ 15 w 212"/>
                <a:gd name="T61" fmla="*/ 69 h 133"/>
                <a:gd name="T62" fmla="*/ 23 w 212"/>
                <a:gd name="T63" fmla="*/ 61 h 133"/>
                <a:gd name="T64" fmla="*/ 35 w 212"/>
                <a:gd name="T65" fmla="*/ 53 h 133"/>
                <a:gd name="T66" fmla="*/ 46 w 212"/>
                <a:gd name="T67" fmla="*/ 47 h 133"/>
                <a:gd name="T68" fmla="*/ 57 w 212"/>
                <a:gd name="T69" fmla="*/ 39 h 133"/>
                <a:gd name="T70" fmla="*/ 69 w 212"/>
                <a:gd name="T71" fmla="*/ 33 h 133"/>
                <a:gd name="T72" fmla="*/ 82 w 212"/>
                <a:gd name="T73" fmla="*/ 27 h 133"/>
                <a:gd name="T74" fmla="*/ 94 w 212"/>
                <a:gd name="T75" fmla="*/ 21 h 133"/>
                <a:gd name="T76" fmla="*/ 105 w 212"/>
                <a:gd name="T77" fmla="*/ 15 h 133"/>
                <a:gd name="T78" fmla="*/ 115 w 212"/>
                <a:gd name="T79" fmla="*/ 10 h 133"/>
                <a:gd name="T80" fmla="*/ 126 w 212"/>
                <a:gd name="T81" fmla="*/ 4 h 133"/>
                <a:gd name="T82" fmla="*/ 131 w 212"/>
                <a:gd name="T83" fmla="*/ 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" h="133">
                  <a:moveTo>
                    <a:pt x="131" y="2"/>
                  </a:moveTo>
                  <a:lnTo>
                    <a:pt x="137" y="0"/>
                  </a:lnTo>
                  <a:lnTo>
                    <a:pt x="145" y="0"/>
                  </a:lnTo>
                  <a:lnTo>
                    <a:pt x="154" y="0"/>
                  </a:lnTo>
                  <a:lnTo>
                    <a:pt x="163" y="2"/>
                  </a:lnTo>
                  <a:lnTo>
                    <a:pt x="172" y="2"/>
                  </a:lnTo>
                  <a:lnTo>
                    <a:pt x="180" y="4"/>
                  </a:lnTo>
                  <a:lnTo>
                    <a:pt x="188" y="6"/>
                  </a:lnTo>
                  <a:lnTo>
                    <a:pt x="197" y="10"/>
                  </a:lnTo>
                  <a:lnTo>
                    <a:pt x="203" y="13"/>
                  </a:lnTo>
                  <a:lnTo>
                    <a:pt x="207" y="16"/>
                  </a:lnTo>
                  <a:lnTo>
                    <a:pt x="210" y="21"/>
                  </a:lnTo>
                  <a:lnTo>
                    <a:pt x="212" y="27"/>
                  </a:lnTo>
                  <a:lnTo>
                    <a:pt x="210" y="32"/>
                  </a:lnTo>
                  <a:lnTo>
                    <a:pt x="206" y="39"/>
                  </a:lnTo>
                  <a:lnTo>
                    <a:pt x="203" y="43"/>
                  </a:lnTo>
                  <a:lnTo>
                    <a:pt x="199" y="47"/>
                  </a:lnTo>
                  <a:lnTo>
                    <a:pt x="194" y="51"/>
                  </a:lnTo>
                  <a:lnTo>
                    <a:pt x="189" y="56"/>
                  </a:lnTo>
                  <a:lnTo>
                    <a:pt x="181" y="52"/>
                  </a:lnTo>
                  <a:lnTo>
                    <a:pt x="175" y="51"/>
                  </a:lnTo>
                  <a:lnTo>
                    <a:pt x="168" y="51"/>
                  </a:lnTo>
                  <a:lnTo>
                    <a:pt x="162" y="51"/>
                  </a:lnTo>
                  <a:lnTo>
                    <a:pt x="155" y="51"/>
                  </a:lnTo>
                  <a:lnTo>
                    <a:pt x="148" y="51"/>
                  </a:lnTo>
                  <a:lnTo>
                    <a:pt x="143" y="51"/>
                  </a:lnTo>
                  <a:lnTo>
                    <a:pt x="137" y="55"/>
                  </a:lnTo>
                  <a:lnTo>
                    <a:pt x="131" y="56"/>
                  </a:lnTo>
                  <a:lnTo>
                    <a:pt x="125" y="59"/>
                  </a:lnTo>
                  <a:lnTo>
                    <a:pt x="119" y="62"/>
                  </a:lnTo>
                  <a:lnTo>
                    <a:pt x="114" y="64"/>
                  </a:lnTo>
                  <a:lnTo>
                    <a:pt x="108" y="68"/>
                  </a:lnTo>
                  <a:lnTo>
                    <a:pt x="103" y="73"/>
                  </a:lnTo>
                  <a:lnTo>
                    <a:pt x="98" y="76"/>
                  </a:lnTo>
                  <a:lnTo>
                    <a:pt x="93" y="81"/>
                  </a:lnTo>
                  <a:lnTo>
                    <a:pt x="88" y="83"/>
                  </a:lnTo>
                  <a:lnTo>
                    <a:pt x="82" y="88"/>
                  </a:lnTo>
                  <a:lnTo>
                    <a:pt x="76" y="92"/>
                  </a:lnTo>
                  <a:lnTo>
                    <a:pt x="72" y="96"/>
                  </a:lnTo>
                  <a:lnTo>
                    <a:pt x="66" y="100"/>
                  </a:lnTo>
                  <a:lnTo>
                    <a:pt x="61" y="104"/>
                  </a:lnTo>
                  <a:lnTo>
                    <a:pt x="56" y="107"/>
                  </a:lnTo>
                  <a:lnTo>
                    <a:pt x="51" y="112"/>
                  </a:lnTo>
                  <a:lnTo>
                    <a:pt x="45" y="114"/>
                  </a:lnTo>
                  <a:lnTo>
                    <a:pt x="39" y="118"/>
                  </a:lnTo>
                  <a:lnTo>
                    <a:pt x="34" y="121"/>
                  </a:lnTo>
                  <a:lnTo>
                    <a:pt x="28" y="125"/>
                  </a:lnTo>
                  <a:lnTo>
                    <a:pt x="22" y="126"/>
                  </a:lnTo>
                  <a:lnTo>
                    <a:pt x="16" y="130"/>
                  </a:lnTo>
                  <a:lnTo>
                    <a:pt x="10" y="131"/>
                  </a:lnTo>
                  <a:lnTo>
                    <a:pt x="6" y="133"/>
                  </a:lnTo>
                  <a:lnTo>
                    <a:pt x="2" y="125"/>
                  </a:lnTo>
                  <a:lnTo>
                    <a:pt x="1" y="118"/>
                  </a:lnTo>
                  <a:lnTo>
                    <a:pt x="0" y="111"/>
                  </a:lnTo>
                  <a:lnTo>
                    <a:pt x="0" y="106"/>
                  </a:lnTo>
                  <a:lnTo>
                    <a:pt x="0" y="100"/>
                  </a:lnTo>
                  <a:lnTo>
                    <a:pt x="2" y="94"/>
                  </a:lnTo>
                  <a:lnTo>
                    <a:pt x="3" y="89"/>
                  </a:lnTo>
                  <a:lnTo>
                    <a:pt x="6" y="84"/>
                  </a:lnTo>
                  <a:lnTo>
                    <a:pt x="8" y="78"/>
                  </a:lnTo>
                  <a:lnTo>
                    <a:pt x="12" y="74"/>
                  </a:lnTo>
                  <a:lnTo>
                    <a:pt x="15" y="69"/>
                  </a:lnTo>
                  <a:lnTo>
                    <a:pt x="20" y="65"/>
                  </a:lnTo>
                  <a:lnTo>
                    <a:pt x="23" y="61"/>
                  </a:lnTo>
                  <a:lnTo>
                    <a:pt x="29" y="57"/>
                  </a:lnTo>
                  <a:lnTo>
                    <a:pt x="35" y="53"/>
                  </a:lnTo>
                  <a:lnTo>
                    <a:pt x="40" y="51"/>
                  </a:lnTo>
                  <a:lnTo>
                    <a:pt x="46" y="47"/>
                  </a:lnTo>
                  <a:lnTo>
                    <a:pt x="52" y="44"/>
                  </a:lnTo>
                  <a:lnTo>
                    <a:pt x="57" y="39"/>
                  </a:lnTo>
                  <a:lnTo>
                    <a:pt x="64" y="37"/>
                  </a:lnTo>
                  <a:lnTo>
                    <a:pt x="69" y="33"/>
                  </a:lnTo>
                  <a:lnTo>
                    <a:pt x="76" y="31"/>
                  </a:lnTo>
                  <a:lnTo>
                    <a:pt x="82" y="27"/>
                  </a:lnTo>
                  <a:lnTo>
                    <a:pt x="89" y="25"/>
                  </a:lnTo>
                  <a:lnTo>
                    <a:pt x="94" y="21"/>
                  </a:lnTo>
                  <a:lnTo>
                    <a:pt x="100" y="19"/>
                  </a:lnTo>
                  <a:lnTo>
                    <a:pt x="105" y="15"/>
                  </a:lnTo>
                  <a:lnTo>
                    <a:pt x="111" y="13"/>
                  </a:lnTo>
                  <a:lnTo>
                    <a:pt x="115" y="10"/>
                  </a:lnTo>
                  <a:lnTo>
                    <a:pt x="121" y="7"/>
                  </a:lnTo>
                  <a:lnTo>
                    <a:pt x="126" y="4"/>
                  </a:lnTo>
                  <a:lnTo>
                    <a:pt x="131" y="2"/>
                  </a:lnTo>
                  <a:lnTo>
                    <a:pt x="131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80" name="Freeform 56"/>
            <p:cNvSpPr>
              <a:spLocks/>
            </p:cNvSpPr>
            <p:nvPr/>
          </p:nvSpPr>
          <p:spPr bwMode="auto">
            <a:xfrm>
              <a:off x="5205" y="646"/>
              <a:ext cx="18" cy="23"/>
            </a:xfrm>
            <a:custGeom>
              <a:avLst/>
              <a:gdLst>
                <a:gd name="T0" fmla="*/ 43 w 52"/>
                <a:gd name="T1" fmla="*/ 0 h 69"/>
                <a:gd name="T2" fmla="*/ 48 w 52"/>
                <a:gd name="T3" fmla="*/ 2 h 69"/>
                <a:gd name="T4" fmla="*/ 52 w 52"/>
                <a:gd name="T5" fmla="*/ 6 h 69"/>
                <a:gd name="T6" fmla="*/ 52 w 52"/>
                <a:gd name="T7" fmla="*/ 10 h 69"/>
                <a:gd name="T8" fmla="*/ 52 w 52"/>
                <a:gd name="T9" fmla="*/ 14 h 69"/>
                <a:gd name="T10" fmla="*/ 47 w 52"/>
                <a:gd name="T11" fmla="*/ 22 h 69"/>
                <a:gd name="T12" fmla="*/ 39 w 52"/>
                <a:gd name="T13" fmla="*/ 31 h 69"/>
                <a:gd name="T14" fmla="*/ 28 w 52"/>
                <a:gd name="T15" fmla="*/ 39 h 69"/>
                <a:gd name="T16" fmla="*/ 21 w 52"/>
                <a:gd name="T17" fmla="*/ 47 h 69"/>
                <a:gd name="T18" fmla="*/ 17 w 52"/>
                <a:gd name="T19" fmla="*/ 52 h 69"/>
                <a:gd name="T20" fmla="*/ 15 w 52"/>
                <a:gd name="T21" fmla="*/ 58 h 69"/>
                <a:gd name="T22" fmla="*/ 15 w 52"/>
                <a:gd name="T23" fmla="*/ 64 h 69"/>
                <a:gd name="T24" fmla="*/ 17 w 52"/>
                <a:gd name="T25" fmla="*/ 69 h 69"/>
                <a:gd name="T26" fmla="*/ 9 w 52"/>
                <a:gd name="T27" fmla="*/ 63 h 69"/>
                <a:gd name="T28" fmla="*/ 3 w 52"/>
                <a:gd name="T29" fmla="*/ 57 h 69"/>
                <a:gd name="T30" fmla="*/ 0 w 52"/>
                <a:gd name="T31" fmla="*/ 50 h 69"/>
                <a:gd name="T32" fmla="*/ 0 w 52"/>
                <a:gd name="T33" fmla="*/ 44 h 69"/>
                <a:gd name="T34" fmla="*/ 0 w 52"/>
                <a:gd name="T35" fmla="*/ 34 h 69"/>
                <a:gd name="T36" fmla="*/ 3 w 52"/>
                <a:gd name="T37" fmla="*/ 27 h 69"/>
                <a:gd name="T38" fmla="*/ 8 w 52"/>
                <a:gd name="T39" fmla="*/ 20 h 69"/>
                <a:gd name="T40" fmla="*/ 15 w 52"/>
                <a:gd name="T41" fmla="*/ 14 h 69"/>
                <a:gd name="T42" fmla="*/ 21 w 52"/>
                <a:gd name="T43" fmla="*/ 9 h 69"/>
                <a:gd name="T44" fmla="*/ 28 w 52"/>
                <a:gd name="T45" fmla="*/ 5 h 69"/>
                <a:gd name="T46" fmla="*/ 35 w 52"/>
                <a:gd name="T47" fmla="*/ 1 h 69"/>
                <a:gd name="T48" fmla="*/ 43 w 52"/>
                <a:gd name="T49" fmla="*/ 0 h 69"/>
                <a:gd name="T50" fmla="*/ 43 w 52"/>
                <a:gd name="T5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2" h="69">
                  <a:moveTo>
                    <a:pt x="43" y="0"/>
                  </a:moveTo>
                  <a:lnTo>
                    <a:pt x="48" y="2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47" y="22"/>
                  </a:lnTo>
                  <a:lnTo>
                    <a:pt x="39" y="31"/>
                  </a:lnTo>
                  <a:lnTo>
                    <a:pt x="28" y="39"/>
                  </a:lnTo>
                  <a:lnTo>
                    <a:pt x="21" y="47"/>
                  </a:lnTo>
                  <a:lnTo>
                    <a:pt x="17" y="52"/>
                  </a:lnTo>
                  <a:lnTo>
                    <a:pt x="15" y="58"/>
                  </a:lnTo>
                  <a:lnTo>
                    <a:pt x="15" y="64"/>
                  </a:lnTo>
                  <a:lnTo>
                    <a:pt x="17" y="69"/>
                  </a:lnTo>
                  <a:lnTo>
                    <a:pt x="9" y="63"/>
                  </a:lnTo>
                  <a:lnTo>
                    <a:pt x="3" y="57"/>
                  </a:lnTo>
                  <a:lnTo>
                    <a:pt x="0" y="50"/>
                  </a:lnTo>
                  <a:lnTo>
                    <a:pt x="0" y="44"/>
                  </a:lnTo>
                  <a:lnTo>
                    <a:pt x="0" y="34"/>
                  </a:lnTo>
                  <a:lnTo>
                    <a:pt x="3" y="27"/>
                  </a:lnTo>
                  <a:lnTo>
                    <a:pt x="8" y="20"/>
                  </a:lnTo>
                  <a:lnTo>
                    <a:pt x="15" y="14"/>
                  </a:lnTo>
                  <a:lnTo>
                    <a:pt x="21" y="9"/>
                  </a:lnTo>
                  <a:lnTo>
                    <a:pt x="28" y="5"/>
                  </a:lnTo>
                  <a:lnTo>
                    <a:pt x="35" y="1"/>
                  </a:lnTo>
                  <a:lnTo>
                    <a:pt x="43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03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5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555" y="5190275"/>
            <a:ext cx="2584683" cy="1246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21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350114"/>
            <a:ext cx="8229600" cy="1371600"/>
          </a:xfrm>
        </p:spPr>
        <p:txBody>
          <a:bodyPr/>
          <a:lstStyle/>
          <a:p>
            <a:r>
              <a:rPr lang="en-GB" sz="4000" b="1" dirty="0">
                <a:solidFill>
                  <a:schemeClr val="tx2">
                    <a:lumMod val="90000"/>
                  </a:schemeClr>
                </a:solidFill>
              </a:rPr>
              <a:t>Another thing to think about</a:t>
            </a:r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….</a:t>
            </a:r>
            <a:endParaRPr lang="en-GB" sz="4000" b="1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2816"/>
            <a:ext cx="8229600" cy="4323184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dirty="0" smtClean="0">
                <a:solidFill>
                  <a:schemeClr val="tx2">
                    <a:lumMod val="90000"/>
                  </a:schemeClr>
                </a:solidFill>
              </a:rPr>
              <a:t>When children are </a:t>
            </a:r>
            <a:r>
              <a:rPr lang="en-GB" dirty="0">
                <a:solidFill>
                  <a:schemeClr val="tx2">
                    <a:lumMod val="90000"/>
                  </a:schemeClr>
                </a:solidFill>
              </a:rPr>
              <a:t>absent </a:t>
            </a:r>
            <a:r>
              <a:rPr lang="en-GB" dirty="0" smtClean="0">
                <a:solidFill>
                  <a:schemeClr val="tx2">
                    <a:lumMod val="90000"/>
                  </a:schemeClr>
                </a:solidFill>
              </a:rPr>
              <a:t>friendship groups may change and this may result in your child becoming reluctant to attend nursery</a:t>
            </a:r>
            <a:endParaRPr lang="en-GB" dirty="0">
              <a:solidFill>
                <a:schemeClr val="tx2">
                  <a:lumMod val="90000"/>
                </a:schemeClr>
              </a:solidFill>
            </a:endParaRPr>
          </a:p>
          <a:p>
            <a:endParaRPr lang="en-GB" dirty="0"/>
          </a:p>
        </p:txBody>
      </p:sp>
      <p:pic>
        <p:nvPicPr>
          <p:cNvPr id="59399" name="Picture 7" descr="C:\Users\jlloyd001\AppData\Local\Microsoft\Windows\Temporary Internet Files\Content.IE5\N84SOJBQ\MC90044057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717032"/>
            <a:ext cx="28803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7" descr="C:\Users\jlloyd001\AppData\Local\Microsoft\Windows\Temporary Internet Files\Content.IE5\0WV9KLDZ\MC900436043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95" y="3246620"/>
            <a:ext cx="4977895" cy="335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371600"/>
          </a:xfrm>
        </p:spPr>
        <p:txBody>
          <a:bodyPr/>
          <a:lstStyle/>
          <a:p>
            <a:r>
              <a:rPr lang="en-GB" sz="4000" b="1" dirty="0" smtClean="0">
                <a:solidFill>
                  <a:schemeClr val="tx2">
                    <a:lumMod val="90000"/>
                  </a:schemeClr>
                </a:solidFill>
              </a:rPr>
              <a:t>Encourage good attendance</a:t>
            </a:r>
            <a:endParaRPr lang="en-GB" sz="4000" b="1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6885782" cy="41148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GB" b="1" dirty="0" smtClean="0">
                <a:solidFill>
                  <a:schemeClr val="tx2">
                    <a:lumMod val="90000"/>
                  </a:schemeClr>
                </a:solidFill>
              </a:rPr>
              <a:t>Talk about all the lovely things they will have missed  –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b="1" dirty="0" smtClean="0">
                <a:solidFill>
                  <a:schemeClr val="tx2">
                    <a:lumMod val="90000"/>
                  </a:schemeClr>
                </a:solidFill>
              </a:rPr>
              <a:t>and how the other children and their key worker will have missed them.</a:t>
            </a:r>
          </a:p>
          <a:p>
            <a:pPr marL="0" indent="0">
              <a:lnSpc>
                <a:spcPct val="90000"/>
              </a:lnSpc>
              <a:buNone/>
            </a:pPr>
            <a:endParaRPr lang="en-GB" b="1" dirty="0" smtClean="0">
              <a:solidFill>
                <a:schemeClr val="tx2">
                  <a:lumMod val="90000"/>
                </a:schemeClr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b="1" dirty="0" smtClean="0">
                <a:solidFill>
                  <a:schemeClr val="tx2">
                    <a:lumMod val="90000"/>
                  </a:schemeClr>
                </a:solidFill>
              </a:rPr>
              <a:t>Remember PRAISE them for good attendance.</a:t>
            </a:r>
            <a:r>
              <a:rPr lang="en-GB" b="1" dirty="0" smtClean="0">
                <a:solidFill>
                  <a:schemeClr val="tx2"/>
                </a:solidFill>
              </a:rPr>
              <a:t>	</a:t>
            </a:r>
          </a:p>
          <a:p>
            <a:endParaRPr lang="en-GB" dirty="0"/>
          </a:p>
        </p:txBody>
      </p:sp>
      <p:pic>
        <p:nvPicPr>
          <p:cNvPr id="4" name="Picture 58" descr="C:\Users\jlloyd001\AppData\Local\Microsoft\Windows\Temporary Internet Files\Content.IE5\8UYI4FD7\MC9004316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13176"/>
            <a:ext cx="1828572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162944"/>
            <a:ext cx="180101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224406"/>
      </p:ext>
    </p:extLst>
  </p:cSld>
  <p:clrMapOvr>
    <a:masterClrMapping/>
  </p:clrMapOvr>
  <p:transition spd="slow" advClick="0" advTm="1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6632"/>
            <a:ext cx="9144000" cy="1224136"/>
          </a:xfrm>
        </p:spPr>
        <p:txBody>
          <a:bodyPr/>
          <a:lstStyle/>
          <a:p>
            <a:r>
              <a:rPr lang="en-GB" sz="3600" b="1" dirty="0" smtClean="0"/>
              <a:t>Good attendance means your child will not miss out on learning opportunities</a:t>
            </a:r>
            <a:endParaRPr lang="en-GB" sz="3600" b="1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49" y="5877272"/>
            <a:ext cx="9144001" cy="1087437"/>
          </a:xfrm>
        </p:spPr>
        <p:txBody>
          <a:bodyPr/>
          <a:lstStyle/>
          <a:p>
            <a:pPr algn="ctr">
              <a:buNone/>
            </a:pPr>
            <a:r>
              <a:rPr lang="en-GB" sz="3600" b="1" dirty="0" smtClean="0">
                <a:solidFill>
                  <a:schemeClr val="tx2">
                    <a:lumMod val="90000"/>
                  </a:schemeClr>
                </a:solidFill>
              </a:rPr>
              <a:t>So help your child see the full picture </a:t>
            </a:r>
            <a:endParaRPr lang="en-GB" sz="3600" b="1" dirty="0">
              <a:solidFill>
                <a:schemeClr val="tx2">
                  <a:lumMod val="90000"/>
                </a:schemeClr>
              </a:solidFill>
            </a:endParaRP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484313"/>
            <a:ext cx="3946525" cy="382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879907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theme/theme1.xml><?xml version="1.0" encoding="utf-8"?>
<a:theme xmlns:a="http://schemas.openxmlformats.org/drawingml/2006/main" name="Textured">
  <a:themeElements>
    <a:clrScheme name="Textured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ed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1216</TotalTime>
  <Words>577</Words>
  <Application>Microsoft Office PowerPoint</Application>
  <PresentationFormat>On-screen Show (4:3)</PresentationFormat>
  <Paragraphs>83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Textured</vt:lpstr>
      <vt:lpstr>Mind the Gap! Poor Attendance = Lost learning.</vt:lpstr>
      <vt:lpstr>Can you tell what this is?</vt:lpstr>
      <vt:lpstr>It’s hard to see the whole picture if there are missing pieces</vt:lpstr>
      <vt:lpstr>It’s a Kangaroo! </vt:lpstr>
      <vt:lpstr>With Good Attendance...</vt:lpstr>
      <vt:lpstr>PowerPoint Presentation</vt:lpstr>
      <vt:lpstr>                                    This is Sara    She has 90% attendance and her parents think this is good.</vt:lpstr>
      <vt:lpstr>With full time nursery provision  90% attendance = 4 whole weeks  of Education MISSED! </vt:lpstr>
      <vt:lpstr>Is this the future you want for your child?</vt:lpstr>
      <vt:lpstr>    </vt:lpstr>
      <vt:lpstr>Ways for parents to encourage attendance:</vt:lpstr>
      <vt:lpstr>Ways to encourage good attendance:</vt:lpstr>
      <vt:lpstr>Ways to encourage good attendance:</vt:lpstr>
      <vt:lpstr>Other tips to help secure  good attendance:</vt:lpstr>
      <vt:lpstr>Encouraging good punctuality:   </vt:lpstr>
      <vt:lpstr>Another thing to think about….</vt:lpstr>
      <vt:lpstr>Encourage good attendance</vt:lpstr>
      <vt:lpstr>Good attendance means your child will not miss out on learning opportunities</vt:lpstr>
    </vt:vector>
  </TitlesOfParts>
  <Company>London Borough of Bromley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Mind the Gap! Good habits, Good chance.</dc:title>
  <dc:creator>Gill Chenery</dc:creator>
  <cp:lastModifiedBy>customer</cp:lastModifiedBy>
  <cp:revision>51</cp:revision>
  <cp:lastPrinted>2015-05-14T09:26:58Z</cp:lastPrinted>
  <dcterms:created xsi:type="dcterms:W3CDTF">2007-01-23T11:04:49Z</dcterms:created>
  <dcterms:modified xsi:type="dcterms:W3CDTF">2015-05-14T09:29:15Z</dcterms:modified>
</cp:coreProperties>
</file>